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4.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2.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57" r:id="rId2"/>
    <p:sldId id="258" r:id="rId3"/>
    <p:sldId id="308" r:id="rId4"/>
    <p:sldId id="262" r:id="rId5"/>
    <p:sldId id="289" r:id="rId6"/>
    <p:sldId id="288" r:id="rId7"/>
    <p:sldId id="263" r:id="rId8"/>
    <p:sldId id="307" r:id="rId9"/>
    <p:sldId id="265" r:id="rId10"/>
    <p:sldId id="266" r:id="rId11"/>
    <p:sldId id="267" r:id="rId12"/>
    <p:sldId id="300" r:id="rId13"/>
    <p:sldId id="268" r:id="rId14"/>
    <p:sldId id="294" r:id="rId15"/>
    <p:sldId id="271" r:id="rId16"/>
    <p:sldId id="272" r:id="rId17"/>
    <p:sldId id="295" r:id="rId18"/>
    <p:sldId id="274" r:id="rId19"/>
    <p:sldId id="277" r:id="rId20"/>
    <p:sldId id="281" r:id="rId21"/>
    <p:sldId id="309" r:id="rId22"/>
    <p:sldId id="310" r:id="rId23"/>
    <p:sldId id="283" r:id="rId24"/>
    <p:sldId id="301" r:id="rId25"/>
    <p:sldId id="302" r:id="rId26"/>
    <p:sldId id="304" r:id="rId27"/>
    <p:sldId id="305" r:id="rId28"/>
    <p:sldId id="285" r:id="rId29"/>
    <p:sldId id="306" r:id="rId30"/>
    <p:sldId id="287" r:id="rId31"/>
  </p:sldIdLst>
  <p:sldSz cx="12192000" cy="6858000"/>
  <p:notesSz cx="6808788" cy="9940925"/>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11" d="100"/>
          <a:sy n="111" d="100"/>
        </p:scale>
        <p:origin x="456" y="78"/>
      </p:cViewPr>
      <p:guideLst/>
    </p:cSldViewPr>
  </p:slideViewPr>
  <p:notesTextViewPr>
    <p:cViewPr>
      <p:scale>
        <a:sx n="3" d="2"/>
        <a:sy n="3" d="2"/>
      </p:scale>
      <p:origin x="0" y="0"/>
    </p:cViewPr>
  </p:notesTextViewPr>
  <p:sorterViewPr>
    <p:cViewPr varScale="1">
      <p:scale>
        <a:sx n="1" d="1"/>
        <a:sy n="1" d="1"/>
      </p:scale>
      <p:origin x="0" y="-3318"/>
    </p:cViewPr>
  </p:sorterViewPr>
  <p:notesViewPr>
    <p:cSldViewPr snapToGrid="0">
      <p:cViewPr varScale="1">
        <p:scale>
          <a:sx n="85" d="100"/>
          <a:sy n="85" d="100"/>
        </p:scale>
        <p:origin x="295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i_t__leh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i_t__leh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i_t__leht2.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i_t__leh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i_t__leh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i_t__leht5.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i_t__leh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i_t__leh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embeddings/oleObject3.bin"/></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embeddings/oleObject7.bin"/></Relationships>
</file>

<file path=ppt/charts/_rels/chart16.xml.rels><?xml version="1.0" encoding="UTF-8" standalone="yes"?>
<Relationships xmlns="http://schemas.openxmlformats.org/package/2006/relationships"><Relationship Id="rId3" Type="http://schemas.openxmlformats.org/officeDocument/2006/relationships/oleObject" Target="../embeddings/oleObject8.bin"/><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embeddings/oleObject9.bin"/><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38253467218589E-2"/>
          <c:y val="7.5285306688445144E-2"/>
          <c:w val="0.92954047583728949"/>
          <c:h val="0.64485421816939725"/>
        </c:manualLayout>
      </c:layout>
      <c:barChart>
        <c:barDir val="col"/>
        <c:grouping val="clustered"/>
        <c:varyColors val="0"/>
        <c:ser>
          <c:idx val="0"/>
          <c:order val="0"/>
          <c:tx>
            <c:strRef>
              <c:f>'Figure II.3.1'!$C$100</c:f>
              <c:strCache>
                <c:ptCount val="1"/>
                <c:pt idx="0">
                  <c:v>%</c:v>
                </c:pt>
              </c:strCache>
            </c:strRef>
          </c:tx>
          <c:spPr>
            <a:solidFill>
              <a:schemeClr val="accent1"/>
            </a:solidFill>
            <a:ln>
              <a:noFill/>
            </a:ln>
            <a:effectLst/>
          </c:spPr>
          <c:invertIfNegative val="0"/>
          <c:dPt>
            <c:idx val="5"/>
            <c:invertIfNegative val="0"/>
            <c:bubble3D val="0"/>
            <c:spPr>
              <a:solidFill>
                <a:schemeClr val="accent2"/>
              </a:solidFill>
              <a:ln>
                <a:noFill/>
              </a:ln>
              <a:effectLst/>
            </c:spPr>
            <c:extLst>
              <c:ext xmlns:c16="http://schemas.microsoft.com/office/drawing/2014/chart" uri="{C3380CC4-5D6E-409C-BE32-E72D297353CC}">
                <c16:uniqueId val="{00000001-F75A-4E63-8435-FE0F21DC381D}"/>
              </c:ext>
            </c:extLst>
          </c:dPt>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5A-4E63-8435-FE0F21DC381D}"/>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75A-4E63-8435-FE0F21DC381D}"/>
                </c:ext>
              </c:extLst>
            </c:dLbl>
            <c:dLbl>
              <c:idx val="7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75A-4E63-8435-FE0F21DC381D}"/>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t-EE"/>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II.3.1'!$B$102:$B$178</c:f>
              <c:strCache>
                <c:ptCount val="77"/>
                <c:pt idx="0">
                  <c:v>Macao (China)</c:v>
                </c:pt>
                <c:pt idx="1">
                  <c:v>Kosovo</c:v>
                </c:pt>
                <c:pt idx="2">
                  <c:v>Baku (Azerbaijan)</c:v>
                </c:pt>
                <c:pt idx="3">
                  <c:v>Hong Kong (China)</c:v>
                </c:pt>
                <c:pt idx="4">
                  <c:v>Kazakhstan</c:v>
                </c:pt>
                <c:pt idx="5">
                  <c:v>Estonia</c:v>
                </c:pt>
                <c:pt idx="6">
                  <c:v>Croatia</c:v>
                </c:pt>
                <c:pt idx="7">
                  <c:v>Turkey</c:v>
                </c:pt>
                <c:pt idx="8">
                  <c:v>Montenegro</c:v>
                </c:pt>
                <c:pt idx="9">
                  <c:v>United Kingdom</c:v>
                </c:pt>
                <c:pt idx="10">
                  <c:v>Canada</c:v>
                </c:pt>
                <c:pt idx="11">
                  <c:v>Indonesia</c:v>
                </c:pt>
                <c:pt idx="12">
                  <c:v>Korea</c:v>
                </c:pt>
                <c:pt idx="13">
                  <c:v>Malta</c:v>
                </c:pt>
                <c:pt idx="14">
                  <c:v>Serbia</c:v>
                </c:pt>
                <c:pt idx="15">
                  <c:v>Morocco</c:v>
                </c:pt>
                <c:pt idx="16">
                  <c:v>Australia</c:v>
                </c:pt>
                <c:pt idx="17">
                  <c:v>North Macedonia</c:v>
                </c:pt>
                <c:pt idx="18">
                  <c:v>Bosnia and Herzegovina</c:v>
                </c:pt>
                <c:pt idx="19">
                  <c:v>Ireland</c:v>
                </c:pt>
                <c:pt idx="20">
                  <c:v>Iceland</c:v>
                </c:pt>
                <c:pt idx="21">
                  <c:v>Russia</c:v>
                </c:pt>
                <c:pt idx="22">
                  <c:v>Finland</c:v>
                </c:pt>
                <c:pt idx="23">
                  <c:v>Netherlands</c:v>
                </c:pt>
                <c:pt idx="24">
                  <c:v>Thailand</c:v>
                </c:pt>
                <c:pt idx="25">
                  <c:v>Jordan</c:v>
                </c:pt>
                <c:pt idx="26">
                  <c:v>Italy</c:v>
                </c:pt>
                <c:pt idx="27">
                  <c:v>Norway</c:v>
                </c:pt>
                <c:pt idx="28">
                  <c:v>Albania</c:v>
                </c:pt>
                <c:pt idx="29">
                  <c:v>Georgia</c:v>
                </c:pt>
                <c:pt idx="30">
                  <c:v>Dominican Republic</c:v>
                </c:pt>
                <c:pt idx="31">
                  <c:v>Denmark</c:v>
                </c:pt>
                <c:pt idx="32">
                  <c:v>Latvia</c:v>
                </c:pt>
                <c:pt idx="33">
                  <c:v>Greece</c:v>
                </c:pt>
                <c:pt idx="34">
                  <c:v>Chinese Taipei</c:v>
                </c:pt>
                <c:pt idx="35">
                  <c:v>Ukraine</c:v>
                </c:pt>
                <c:pt idx="36">
                  <c:v>Japan</c:v>
                </c:pt>
                <c:pt idx="37">
                  <c:v>B-S-J-Z (China)</c:v>
                </c:pt>
                <c:pt idx="38">
                  <c:v>Slovenia</c:v>
                </c:pt>
                <c:pt idx="39">
                  <c:v>New Zealand</c:v>
                </c:pt>
                <c:pt idx="40">
                  <c:v>Sweden</c:v>
                </c:pt>
                <c:pt idx="41">
                  <c:v>OECD average</c:v>
                </c:pt>
                <c:pt idx="42">
                  <c:v>Lithuania</c:v>
                </c:pt>
                <c:pt idx="43">
                  <c:v>Chile</c:v>
                </c:pt>
                <c:pt idx="44">
                  <c:v>Poland</c:v>
                </c:pt>
                <c:pt idx="45">
                  <c:v>Saudi Arabia</c:v>
                </c:pt>
                <c:pt idx="46">
                  <c:v>Mexico</c:v>
                </c:pt>
                <c:pt idx="47">
                  <c:v>Germany</c:v>
                </c:pt>
                <c:pt idx="48">
                  <c:v>United States</c:v>
                </c:pt>
                <c:pt idx="49">
                  <c:v>Portugal</c:v>
                </c:pt>
                <c:pt idx="50">
                  <c:v>Costa Rica</c:v>
                </c:pt>
                <c:pt idx="51">
                  <c:v>Colombia</c:v>
                </c:pt>
                <c:pt idx="52">
                  <c:v>Austria</c:v>
                </c:pt>
                <c:pt idx="53">
                  <c:v>Malaysia</c:v>
                </c:pt>
                <c:pt idx="54">
                  <c:v>Singapore</c:v>
                </c:pt>
                <c:pt idx="55">
                  <c:v>France</c:v>
                </c:pt>
                <c:pt idx="56">
                  <c:v>Brazil</c:v>
                </c:pt>
                <c:pt idx="57">
                  <c:v>Qatar</c:v>
                </c:pt>
                <c:pt idx="58">
                  <c:v>Uruguay</c:v>
                </c:pt>
                <c:pt idx="59">
                  <c:v>Brunei Darussalam</c:v>
                </c:pt>
                <c:pt idx="60">
                  <c:v>Switzerland</c:v>
                </c:pt>
                <c:pt idx="61">
                  <c:v>Panama</c:v>
                </c:pt>
                <c:pt idx="62">
                  <c:v>Slovak Republic</c:v>
                </c:pt>
                <c:pt idx="63">
                  <c:v>Lebanon</c:v>
                </c:pt>
                <c:pt idx="64">
                  <c:v>Belgium</c:v>
                </c:pt>
                <c:pt idx="65">
                  <c:v>Belarus</c:v>
                </c:pt>
                <c:pt idx="66">
                  <c:v>Czech Republic</c:v>
                </c:pt>
                <c:pt idx="67">
                  <c:v>Romania</c:v>
                </c:pt>
                <c:pt idx="68">
                  <c:v>Argentina</c:v>
                </c:pt>
                <c:pt idx="69">
                  <c:v>Moldova</c:v>
                </c:pt>
                <c:pt idx="70">
                  <c:v>Israel</c:v>
                </c:pt>
                <c:pt idx="71">
                  <c:v>Hungary</c:v>
                </c:pt>
                <c:pt idx="72">
                  <c:v>Philippines</c:v>
                </c:pt>
                <c:pt idx="73">
                  <c:v>Luxembourg</c:v>
                </c:pt>
                <c:pt idx="74">
                  <c:v>United Arab Emirates</c:v>
                </c:pt>
                <c:pt idx="75">
                  <c:v>Bulgaria</c:v>
                </c:pt>
                <c:pt idx="76">
                  <c:v>Peru</c:v>
                </c:pt>
              </c:strCache>
            </c:strRef>
          </c:cat>
          <c:val>
            <c:numRef>
              <c:f>'Figure II.3.1'!$C$102:$C$178</c:f>
              <c:numCache>
                <c:formatCode>0.0</c:formatCode>
                <c:ptCount val="77"/>
                <c:pt idx="0">
                  <c:v>19.769053574365071</c:v>
                </c:pt>
                <c:pt idx="1">
                  <c:v>17.25341277924203</c:v>
                </c:pt>
                <c:pt idx="2">
                  <c:v>16.532675088658934</c:v>
                </c:pt>
                <c:pt idx="3">
                  <c:v>16.463789001125551</c:v>
                </c:pt>
                <c:pt idx="4">
                  <c:v>15.986523098505465</c:v>
                </c:pt>
                <c:pt idx="5">
                  <c:v>15.596224628490043</c:v>
                </c:pt>
                <c:pt idx="6">
                  <c:v>15.181586161514288</c:v>
                </c:pt>
                <c:pt idx="7">
                  <c:v>14.522196058326953</c:v>
                </c:pt>
                <c:pt idx="8">
                  <c:v>14.328063086105145</c:v>
                </c:pt>
                <c:pt idx="9">
                  <c:v>13.992840566521656</c:v>
                </c:pt>
                <c:pt idx="10">
                  <c:v>13.932748800651803</c:v>
                </c:pt>
                <c:pt idx="11">
                  <c:v>13.716738355734243</c:v>
                </c:pt>
                <c:pt idx="12">
                  <c:v>13.488716260724033</c:v>
                </c:pt>
                <c:pt idx="13">
                  <c:v>13.342802045072602</c:v>
                </c:pt>
                <c:pt idx="14">
                  <c:v>13.199739436657563</c:v>
                </c:pt>
                <c:pt idx="15">
                  <c:v>13.197215039823091</c:v>
                </c:pt>
                <c:pt idx="16">
                  <c:v>13.093079747721323</c:v>
                </c:pt>
                <c:pt idx="17">
                  <c:v>13.084668779759287</c:v>
                </c:pt>
                <c:pt idx="18">
                  <c:v>13.078023935011752</c:v>
                </c:pt>
                <c:pt idx="19">
                  <c:v>13.066398457396405</c:v>
                </c:pt>
                <c:pt idx="20">
                  <c:v>12.773526518982722</c:v>
                </c:pt>
                <c:pt idx="21">
                  <c:v>12.605558649976839</c:v>
                </c:pt>
                <c:pt idx="22">
                  <c:v>12.573096873179423</c:v>
                </c:pt>
                <c:pt idx="23">
                  <c:v>12.56316159300715</c:v>
                </c:pt>
                <c:pt idx="24">
                  <c:v>12.511761986634735</c:v>
                </c:pt>
                <c:pt idx="25">
                  <c:v>12.4332089169682</c:v>
                </c:pt>
                <c:pt idx="26">
                  <c:v>12.369357019796601</c:v>
                </c:pt>
                <c:pt idx="27">
                  <c:v>12.336296216496763</c:v>
                </c:pt>
                <c:pt idx="28">
                  <c:v>12.334988650932402</c:v>
                </c:pt>
                <c:pt idx="29">
                  <c:v>12.296585415117791</c:v>
                </c:pt>
                <c:pt idx="30">
                  <c:v>12.26272163662787</c:v>
                </c:pt>
                <c:pt idx="31">
                  <c:v>12.231378460295275</c:v>
                </c:pt>
                <c:pt idx="32">
                  <c:v>12.19785538591505</c:v>
                </c:pt>
                <c:pt idx="33">
                  <c:v>11.806887549081502</c:v>
                </c:pt>
                <c:pt idx="34">
                  <c:v>11.770784139120186</c:v>
                </c:pt>
                <c:pt idx="35">
                  <c:v>11.768717852268416</c:v>
                </c:pt>
                <c:pt idx="36">
                  <c:v>11.740283239153296</c:v>
                </c:pt>
                <c:pt idx="37">
                  <c:v>11.724615062740243</c:v>
                </c:pt>
                <c:pt idx="38">
                  <c:v>11.722212013341158</c:v>
                </c:pt>
                <c:pt idx="39">
                  <c:v>11.662569673536034</c:v>
                </c:pt>
                <c:pt idx="40">
                  <c:v>11.434984623681121</c:v>
                </c:pt>
                <c:pt idx="41">
                  <c:v>11.29925380644373</c:v>
                </c:pt>
                <c:pt idx="42">
                  <c:v>11.236698114041195</c:v>
                </c:pt>
                <c:pt idx="43">
                  <c:v>11.16452189317722</c:v>
                </c:pt>
                <c:pt idx="44">
                  <c:v>10.824056158388306</c:v>
                </c:pt>
                <c:pt idx="45">
                  <c:v>10.706538940037607</c:v>
                </c:pt>
                <c:pt idx="46">
                  <c:v>10.619683869588506</c:v>
                </c:pt>
                <c:pt idx="47">
                  <c:v>10.369506972374493</c:v>
                </c:pt>
                <c:pt idx="48">
                  <c:v>10.327940025128971</c:v>
                </c:pt>
                <c:pt idx="49">
                  <c:v>10.034700533982836</c:v>
                </c:pt>
                <c:pt idx="50">
                  <c:v>10.007633480945294</c:v>
                </c:pt>
                <c:pt idx="51">
                  <c:v>10.003008881756532</c:v>
                </c:pt>
                <c:pt idx="52">
                  <c:v>9.9611848358413795</c:v>
                </c:pt>
                <c:pt idx="53">
                  <c:v>9.778962142386824</c:v>
                </c:pt>
                <c:pt idx="54">
                  <c:v>9.7350230813923684</c:v>
                </c:pt>
                <c:pt idx="55">
                  <c:v>9.5239322117910739</c:v>
                </c:pt>
                <c:pt idx="56">
                  <c:v>9.5026041245253321</c:v>
                </c:pt>
                <c:pt idx="57">
                  <c:v>9.4808512861329817</c:v>
                </c:pt>
                <c:pt idx="58">
                  <c:v>9.4634148400441873</c:v>
                </c:pt>
                <c:pt idx="59">
                  <c:v>9.4622368624870372</c:v>
                </c:pt>
                <c:pt idx="60">
                  <c:v>9.3232011710023546</c:v>
                </c:pt>
                <c:pt idx="61">
                  <c:v>9.2234972602324774</c:v>
                </c:pt>
                <c:pt idx="62">
                  <c:v>9.094613911381197</c:v>
                </c:pt>
                <c:pt idx="63">
                  <c:v>9.0509373856879627</c:v>
                </c:pt>
                <c:pt idx="64">
                  <c:v>9.0075255105962562</c:v>
                </c:pt>
                <c:pt idx="65">
                  <c:v>8.92688687714484</c:v>
                </c:pt>
                <c:pt idx="66">
                  <c:v>8.8621727048895007</c:v>
                </c:pt>
                <c:pt idx="67">
                  <c:v>8.7704610475634137</c:v>
                </c:pt>
                <c:pt idx="68">
                  <c:v>8.4864488831015894</c:v>
                </c:pt>
                <c:pt idx="69">
                  <c:v>8.0572969784127757</c:v>
                </c:pt>
                <c:pt idx="70">
                  <c:v>7.9770500219081661</c:v>
                </c:pt>
                <c:pt idx="71">
                  <c:v>7.7076770679185893</c:v>
                </c:pt>
                <c:pt idx="72">
                  <c:v>7.6559028035674714</c:v>
                </c:pt>
                <c:pt idx="73">
                  <c:v>7.6318494619093551</c:v>
                </c:pt>
                <c:pt idx="74">
                  <c:v>7.2191564144583289</c:v>
                </c:pt>
                <c:pt idx="75">
                  <c:v>6.4728043804260142</c:v>
                </c:pt>
                <c:pt idx="76">
                  <c:v>6.1505806275913528</c:v>
                </c:pt>
              </c:numCache>
            </c:numRef>
          </c:val>
          <c:extLst>
            <c:ext xmlns:c16="http://schemas.microsoft.com/office/drawing/2014/chart" uri="{C3380CC4-5D6E-409C-BE32-E72D297353CC}">
              <c16:uniqueId val="{00000004-F75A-4E63-8435-FE0F21DC381D}"/>
            </c:ext>
          </c:extLst>
        </c:ser>
        <c:dLbls>
          <c:showLegendKey val="0"/>
          <c:showVal val="0"/>
          <c:showCatName val="0"/>
          <c:showSerName val="0"/>
          <c:showPercent val="0"/>
          <c:showBubbleSize val="0"/>
        </c:dLbls>
        <c:gapWidth val="219"/>
        <c:overlap val="-27"/>
        <c:axId val="507688632"/>
        <c:axId val="507687320"/>
      </c:barChart>
      <c:catAx>
        <c:axId val="507688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507687320"/>
        <c:crosses val="autoZero"/>
        <c:auto val="1"/>
        <c:lblAlgn val="ctr"/>
        <c:lblOffset val="100"/>
        <c:tickLblSkip val="1"/>
        <c:noMultiLvlLbl val="0"/>
      </c:catAx>
      <c:valAx>
        <c:axId val="507687320"/>
        <c:scaling>
          <c:orientation val="minMax"/>
          <c:max val="20"/>
        </c:scaling>
        <c:delete val="0"/>
        <c:axPos val="l"/>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t-EE"/>
          </a:p>
        </c:txPr>
        <c:crossAx val="507688632"/>
        <c:crosses val="autoZero"/>
        <c:crossBetween val="between"/>
        <c:majorUnit val="5"/>
      </c:valAx>
      <c:spPr>
        <a:noFill/>
        <a:ln>
          <a:solidFill>
            <a:schemeClr val="bg1"/>
          </a:solid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t-EE"/>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562405926388763E-2"/>
          <c:y val="2.7635258065418476E-2"/>
          <c:w val="0.92586440489628419"/>
          <c:h val="0.67699268618349184"/>
        </c:manualLayout>
      </c:layout>
      <c:barChart>
        <c:barDir val="col"/>
        <c:grouping val="clustered"/>
        <c:varyColors val="0"/>
        <c:ser>
          <c:idx val="0"/>
          <c:order val="0"/>
          <c:tx>
            <c:strRef>
              <c:f>'[edu-2019-4230-en-g081.xlsx]Figure III.14.1'!$B$108:$E$108</c:f>
              <c:strCache>
                <c:ptCount val="1"/>
                <c:pt idx="0">
                  <c:v>Pecentage of students who disagreed or strongly disagreed that "your intelligence is something about you that you can’t change very much"</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9EDB-483C-A2ED-8789174009A5}"/>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DB-483C-A2ED-8789174009A5}"/>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C5-4935-8116-C89B532E98C7}"/>
                </c:ext>
              </c:extLst>
            </c:dLbl>
            <c:dLbl>
              <c:idx val="7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1C5-4935-8116-C89B532E98C7}"/>
                </c:ext>
              </c:extLst>
            </c:dLbl>
            <c:dLbl>
              <c:idx val="77"/>
              <c:layout>
                <c:manualLayout>
                  <c:x val="0"/>
                  <c:y val="-2.9719698777982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DB-483C-A2ED-8789174009A5}"/>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50000"/>
                      </a:schemeClr>
                    </a:solidFill>
                    <a:latin typeface="+mn-lt"/>
                    <a:ea typeface="+mn-ea"/>
                    <a:cs typeface="+mn-cs"/>
                  </a:defRPr>
                </a:pPr>
                <a:endParaRPr lang="et-E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'[edu-2019-4230-en-g081.xlsx]Figure III.14.1'!$A$112:$A$189</c:f>
              <c:strCache>
                <c:ptCount val="78"/>
                <c:pt idx="0">
                  <c:v>Estonia</c:v>
                </c:pt>
                <c:pt idx="1">
                  <c:v>Denmark</c:v>
                </c:pt>
                <c:pt idx="2">
                  <c:v>Germany</c:v>
                </c:pt>
                <c:pt idx="3">
                  <c:v>Ireland</c:v>
                </c:pt>
                <c:pt idx="4">
                  <c:v>Iceland</c:v>
                </c:pt>
                <c:pt idx="5">
                  <c:v>Latvia</c:v>
                </c:pt>
                <c:pt idx="6">
                  <c:v>Lithuania</c:v>
                </c:pt>
                <c:pt idx="7">
                  <c:v>Austria</c:v>
                </c:pt>
                <c:pt idx="8">
                  <c:v>United Kingdom</c:v>
                </c:pt>
                <c:pt idx="9">
                  <c:v>United States</c:v>
                </c:pt>
                <c:pt idx="10">
                  <c:v>Australia</c:v>
                </c:pt>
                <c:pt idx="11">
                  <c:v>Canada</c:v>
                </c:pt>
                <c:pt idx="12">
                  <c:v>New Zealand</c:v>
                </c:pt>
                <c:pt idx="13">
                  <c:v>Japan</c:v>
                </c:pt>
                <c:pt idx="14">
                  <c:v>Finland</c:v>
                </c:pt>
                <c:pt idx="15">
                  <c:v>Ukraine</c:v>
                </c:pt>
                <c:pt idx="16">
                  <c:v>Portugal</c:v>
                </c:pt>
                <c:pt idx="17">
                  <c:v>Brazil</c:v>
                </c:pt>
                <c:pt idx="18">
                  <c:v>Switzerland</c:v>
                </c:pt>
                <c:pt idx="19">
                  <c:v>Sweden</c:v>
                </c:pt>
                <c:pt idx="20">
                  <c:v>OECD average</c:v>
                </c:pt>
                <c:pt idx="21">
                  <c:v>Israel</c:v>
                </c:pt>
                <c:pt idx="22">
                  <c:v>Luxembourg</c:v>
                </c:pt>
                <c:pt idx="23">
                  <c:v>Spain</c:v>
                </c:pt>
                <c:pt idx="24">
                  <c:v>Hungary</c:v>
                </c:pt>
                <c:pt idx="25">
                  <c:v>Colombia</c:v>
                </c:pt>
                <c:pt idx="26">
                  <c:v>Chile</c:v>
                </c:pt>
                <c:pt idx="27">
                  <c:v>Russia</c:v>
                </c:pt>
                <c:pt idx="28">
                  <c:v>Chinese Taipei</c:v>
                </c:pt>
                <c:pt idx="29">
                  <c:v>Singapore</c:v>
                </c:pt>
                <c:pt idx="30">
                  <c:v>Turkey</c:v>
                </c:pt>
                <c:pt idx="31">
                  <c:v>Bulgaria</c:v>
                </c:pt>
                <c:pt idx="32">
                  <c:v>Italy</c:v>
                </c:pt>
                <c:pt idx="33">
                  <c:v>Slovak Republic</c:v>
                </c:pt>
                <c:pt idx="34">
                  <c:v>Croatia</c:v>
                </c:pt>
                <c:pt idx="35">
                  <c:v>Belgium (Flemish)</c:v>
                </c:pt>
                <c:pt idx="36">
                  <c:v>B-S-J-Z (China)</c:v>
                </c:pt>
                <c:pt idx="37">
                  <c:v>Kazakhstan</c:v>
                </c:pt>
                <c:pt idx="38">
                  <c:v>Belarus</c:v>
                </c:pt>
                <c:pt idx="39">
                  <c:v>Costa Rica</c:v>
                </c:pt>
                <c:pt idx="40">
                  <c:v>Malta</c:v>
                </c:pt>
                <c:pt idx="41">
                  <c:v>Uruguay</c:v>
                </c:pt>
                <c:pt idx="42">
                  <c:v>France</c:v>
                </c:pt>
                <c:pt idx="43">
                  <c:v>Korea</c:v>
                </c:pt>
                <c:pt idx="44">
                  <c:v>Viet Nam</c:v>
                </c:pt>
                <c:pt idx="45">
                  <c:v>Czech Republic</c:v>
                </c:pt>
                <c:pt idx="46">
                  <c:v>Serbia</c:v>
                </c:pt>
                <c:pt idx="47">
                  <c:v>Baku (Azerbaijan)</c:v>
                </c:pt>
                <c:pt idx="48">
                  <c:v>Peru</c:v>
                </c:pt>
                <c:pt idx="49">
                  <c:v>Slovenia</c:v>
                </c:pt>
                <c:pt idx="50">
                  <c:v>Bosnia and Herzegovina</c:v>
                </c:pt>
                <c:pt idx="51">
                  <c:v>Netherlands</c:v>
                </c:pt>
                <c:pt idx="52">
                  <c:v>Qatar</c:v>
                </c:pt>
                <c:pt idx="53">
                  <c:v>Georgia</c:v>
                </c:pt>
                <c:pt idx="54">
                  <c:v>Argentina</c:v>
                </c:pt>
                <c:pt idx="55">
                  <c:v>Macao (China)</c:v>
                </c:pt>
                <c:pt idx="56">
                  <c:v>Greece</c:v>
                </c:pt>
                <c:pt idx="57">
                  <c:v>Jordan</c:v>
                </c:pt>
                <c:pt idx="58">
                  <c:v>Brunei Darussalam</c:v>
                </c:pt>
                <c:pt idx="59">
                  <c:v>United Arab Emirates</c:v>
                </c:pt>
                <c:pt idx="60">
                  <c:v>Montenegro</c:v>
                </c:pt>
                <c:pt idx="61">
                  <c:v>Mexico</c:v>
                </c:pt>
                <c:pt idx="62">
                  <c:v>Moldova</c:v>
                </c:pt>
                <c:pt idx="63">
                  <c:v>Romania</c:v>
                </c:pt>
                <c:pt idx="64">
                  <c:v>Saudi Arabia</c:v>
                </c:pt>
                <c:pt idx="65">
                  <c:v>Thailand</c:v>
                </c:pt>
                <c:pt idx="66">
                  <c:v>Hong Kong (China)</c:v>
                </c:pt>
                <c:pt idx="67">
                  <c:v>Morocco</c:v>
                </c:pt>
                <c:pt idx="68">
                  <c:v>Malaysia</c:v>
                </c:pt>
                <c:pt idx="69">
                  <c:v>Albania</c:v>
                </c:pt>
                <c:pt idx="70">
                  <c:v>Poland</c:v>
                </c:pt>
                <c:pt idx="71">
                  <c:v>Lebanon</c:v>
                </c:pt>
                <c:pt idx="72">
                  <c:v>Dominican Republic</c:v>
                </c:pt>
                <c:pt idx="73">
                  <c:v>Philippines</c:v>
                </c:pt>
                <c:pt idx="74">
                  <c:v>Panama</c:v>
                </c:pt>
                <c:pt idx="75">
                  <c:v>Indonesia</c:v>
                </c:pt>
                <c:pt idx="76">
                  <c:v>Kosovo</c:v>
                </c:pt>
                <c:pt idx="77">
                  <c:v>North Macedonia</c:v>
                </c:pt>
              </c:strCache>
            </c:strRef>
          </c:cat>
          <c:val>
            <c:numRef>
              <c:f>'[edu-2019-4230-en-g081.xlsx]Figure III.14.1'!$B$112:$B$189</c:f>
              <c:numCache>
                <c:formatCode>0.0</c:formatCode>
                <c:ptCount val="78"/>
                <c:pt idx="0">
                  <c:v>76.968388741162698</c:v>
                </c:pt>
                <c:pt idx="1">
                  <c:v>74.988151427245015</c:v>
                </c:pt>
                <c:pt idx="2">
                  <c:v>73.985392302221399</c:v>
                </c:pt>
                <c:pt idx="3">
                  <c:v>73.909911916343958</c:v>
                </c:pt>
                <c:pt idx="4">
                  <c:v>72.736312974851643</c:v>
                </c:pt>
                <c:pt idx="5">
                  <c:v>72.588082541800588</c:v>
                </c:pt>
                <c:pt idx="6">
                  <c:v>72.433525855799445</c:v>
                </c:pt>
                <c:pt idx="7">
                  <c:v>71.999202879005253</c:v>
                </c:pt>
                <c:pt idx="8">
                  <c:v>70.045242070500976</c:v>
                </c:pt>
                <c:pt idx="9">
                  <c:v>68.388939506691784</c:v>
                </c:pt>
                <c:pt idx="10">
                  <c:v>67.821692660507381</c:v>
                </c:pt>
                <c:pt idx="11">
                  <c:v>67.649773658177594</c:v>
                </c:pt>
                <c:pt idx="12">
                  <c:v>67.149209788607735</c:v>
                </c:pt>
                <c:pt idx="13">
                  <c:v>66.92861028695323</c:v>
                </c:pt>
                <c:pt idx="14">
                  <c:v>66.69128282589854</c:v>
                </c:pt>
                <c:pt idx="15">
                  <c:v>66.408248664884738</c:v>
                </c:pt>
                <c:pt idx="16">
                  <c:v>66.183189547619165</c:v>
                </c:pt>
                <c:pt idx="17">
                  <c:v>63.466174544078811</c:v>
                </c:pt>
                <c:pt idx="18">
                  <c:v>63.413549432418243</c:v>
                </c:pt>
                <c:pt idx="19">
                  <c:v>62.899991167670592</c:v>
                </c:pt>
                <c:pt idx="20">
                  <c:v>62.611888020751195</c:v>
                </c:pt>
                <c:pt idx="21">
                  <c:v>62.513890238407463</c:v>
                </c:pt>
                <c:pt idx="22">
                  <c:v>62.400074301247059</c:v>
                </c:pt>
                <c:pt idx="23">
                  <c:v>62.001363890689021</c:v>
                </c:pt>
                <c:pt idx="24">
                  <c:v>61.843901580255576</c:v>
                </c:pt>
                <c:pt idx="25">
                  <c:v>61.382127740384583</c:v>
                </c:pt>
                <c:pt idx="26">
                  <c:v>60.313834627493961</c:v>
                </c:pt>
                <c:pt idx="27">
                  <c:v>60.275590092789813</c:v>
                </c:pt>
                <c:pt idx="28">
                  <c:v>60.011137261068612</c:v>
                </c:pt>
                <c:pt idx="29">
                  <c:v>59.973222122122394</c:v>
                </c:pt>
                <c:pt idx="30">
                  <c:v>59.653125667310391</c:v>
                </c:pt>
                <c:pt idx="31">
                  <c:v>59.32138838792504</c:v>
                </c:pt>
                <c:pt idx="32">
                  <c:v>58.80693532966805</c:v>
                </c:pt>
                <c:pt idx="33">
                  <c:v>57.182735187276847</c:v>
                </c:pt>
                <c:pt idx="34">
                  <c:v>56.443582842601693</c:v>
                </c:pt>
                <c:pt idx="35">
                  <c:v>56.29915404197817</c:v>
                </c:pt>
                <c:pt idx="36">
                  <c:v>55.613056909768119</c:v>
                </c:pt>
                <c:pt idx="37">
                  <c:v>55.005043904491487</c:v>
                </c:pt>
                <c:pt idx="38">
                  <c:v>54.690267560808934</c:v>
                </c:pt>
                <c:pt idx="39">
                  <c:v>54.332979897050009</c:v>
                </c:pt>
                <c:pt idx="40">
                  <c:v>54.229107649685432</c:v>
                </c:pt>
                <c:pt idx="41">
                  <c:v>54.218450679821011</c:v>
                </c:pt>
                <c:pt idx="42">
                  <c:v>53.734171560377959</c:v>
                </c:pt>
                <c:pt idx="43">
                  <c:v>53.29979275938306</c:v>
                </c:pt>
                <c:pt idx="44">
                  <c:v>53.002518822508044</c:v>
                </c:pt>
                <c:pt idx="45">
                  <c:v>52.37054043403198</c:v>
                </c:pt>
                <c:pt idx="46">
                  <c:v>52.11596868481513</c:v>
                </c:pt>
                <c:pt idx="47">
                  <c:v>52.038680425534906</c:v>
                </c:pt>
                <c:pt idx="48">
                  <c:v>51.97637631680643</c:v>
                </c:pt>
                <c:pt idx="49">
                  <c:v>51.476552067286292</c:v>
                </c:pt>
                <c:pt idx="50">
                  <c:v>51.023302965533581</c:v>
                </c:pt>
                <c:pt idx="51">
                  <c:v>50.728610949952525</c:v>
                </c:pt>
                <c:pt idx="52">
                  <c:v>49.965894245246531</c:v>
                </c:pt>
                <c:pt idx="53">
                  <c:v>49.586692668296052</c:v>
                </c:pt>
                <c:pt idx="54">
                  <c:v>49.397632017081136</c:v>
                </c:pt>
                <c:pt idx="55">
                  <c:v>49.16424183261266</c:v>
                </c:pt>
                <c:pt idx="56">
                  <c:v>47.521064785037368</c:v>
                </c:pt>
                <c:pt idx="57">
                  <c:v>47.032079915076039</c:v>
                </c:pt>
                <c:pt idx="58">
                  <c:v>46.779899251232969</c:v>
                </c:pt>
                <c:pt idx="59">
                  <c:v>45.909643775839569</c:v>
                </c:pt>
                <c:pt idx="60">
                  <c:v>45.496024746515332</c:v>
                </c:pt>
                <c:pt idx="61">
                  <c:v>45.005306008220387</c:v>
                </c:pt>
                <c:pt idx="62">
                  <c:v>43.33489136728911</c:v>
                </c:pt>
                <c:pt idx="63">
                  <c:v>43.225316183305011</c:v>
                </c:pt>
                <c:pt idx="64">
                  <c:v>43.049507247795219</c:v>
                </c:pt>
                <c:pt idx="65">
                  <c:v>42.832121549535572</c:v>
                </c:pt>
                <c:pt idx="66">
                  <c:v>42.746971980860906</c:v>
                </c:pt>
                <c:pt idx="67">
                  <c:v>41.510755155433202</c:v>
                </c:pt>
                <c:pt idx="68">
                  <c:v>41.243815753758071</c:v>
                </c:pt>
                <c:pt idx="69">
                  <c:v>40.88019834609473</c:v>
                </c:pt>
                <c:pt idx="70">
                  <c:v>40.714337994567252</c:v>
                </c:pt>
                <c:pt idx="71">
                  <c:v>40.645810775932731</c:v>
                </c:pt>
                <c:pt idx="72">
                  <c:v>34.673861119805338</c:v>
                </c:pt>
                <c:pt idx="73">
                  <c:v>31.316027188788368</c:v>
                </c:pt>
                <c:pt idx="74">
                  <c:v>28.72529204552281</c:v>
                </c:pt>
                <c:pt idx="75">
                  <c:v>28.54673748858103</c:v>
                </c:pt>
                <c:pt idx="76">
                  <c:v>27.608772610342484</c:v>
                </c:pt>
                <c:pt idx="77">
                  <c:v>23.998341317114708</c:v>
                </c:pt>
              </c:numCache>
            </c:numRef>
          </c:val>
          <c:extLst>
            <c:ext xmlns:c16="http://schemas.microsoft.com/office/drawing/2014/chart" uri="{C3380CC4-5D6E-409C-BE32-E72D297353CC}">
              <c16:uniqueId val="{00000003-9EDB-483C-A2ED-8789174009A5}"/>
            </c:ext>
          </c:extLst>
        </c:ser>
        <c:dLbls>
          <c:showLegendKey val="0"/>
          <c:showVal val="0"/>
          <c:showCatName val="0"/>
          <c:showSerName val="0"/>
          <c:showPercent val="0"/>
          <c:showBubbleSize val="0"/>
        </c:dLbls>
        <c:gapWidth val="182"/>
        <c:axId val="547253456"/>
        <c:axId val="547251488"/>
      </c:barChart>
      <c:catAx>
        <c:axId val="5472534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547251488"/>
        <c:crosses val="autoZero"/>
        <c:auto val="1"/>
        <c:lblAlgn val="ctr"/>
        <c:lblOffset val="100"/>
        <c:noMultiLvlLbl val="0"/>
      </c:catAx>
      <c:valAx>
        <c:axId val="547251488"/>
        <c:scaling>
          <c:orientation val="minMax"/>
          <c:max val="100"/>
        </c:scaling>
        <c:delete val="0"/>
        <c:axPos val="r"/>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low"/>
        <c:spPr>
          <a:noFill/>
          <a:ln>
            <a:noFill/>
          </a:ln>
          <a:effectLst/>
        </c:spPr>
        <c:txPr>
          <a:bodyPr rot="-60000000" spcFirstLastPara="1" vertOverflow="ellipsis" vert="horz" wrap="square" anchor="ctr" anchorCtr="1"/>
          <a:lstStyle/>
          <a:p>
            <a:pPr>
              <a:defRPr sz="1600" b="0" i="0" u="none" strike="noStrike" kern="1200" baseline="0">
                <a:solidFill>
                  <a:schemeClr val="accent1">
                    <a:lumMod val="50000"/>
                  </a:schemeClr>
                </a:solidFill>
                <a:latin typeface="+mn-lt"/>
                <a:ea typeface="+mn-ea"/>
                <a:cs typeface="+mn-cs"/>
              </a:defRPr>
            </a:pPr>
            <a:endParaRPr lang="et-EE"/>
          </a:p>
        </c:txPr>
        <c:crossAx val="547253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427993976150965E-2"/>
          <c:y val="1.4758190598480146E-4"/>
          <c:w val="0.95993833888064506"/>
          <c:h val="0.74037287404293339"/>
        </c:manualLayout>
      </c:layout>
      <c:lineChart>
        <c:grouping val="standard"/>
        <c:varyColors val="0"/>
        <c:ser>
          <c:idx val="0"/>
          <c:order val="0"/>
          <c:tx>
            <c:strRef>
              <c:f>Leht3!$C$14</c:f>
              <c:strCache>
                <c:ptCount val="1"/>
                <c:pt idx="0">
                  <c:v>Eesti</c:v>
                </c:pt>
              </c:strCache>
            </c:strRef>
          </c:tx>
          <c:spPr>
            <a:ln w="47625" cap="rnd">
              <a:solidFill>
                <a:srgbClr val="FF0000"/>
              </a:solidFill>
              <a:round/>
            </a:ln>
            <a:effectLst/>
          </c:spPr>
          <c:marker>
            <c:symbol val="none"/>
          </c:marker>
          <c:cat>
            <c:strRef>
              <c:f>Leht3!$D$13:$I$13</c:f>
              <c:strCache>
                <c:ptCount val="6"/>
                <c:pt idx="0">
                  <c:v>alla 2</c:v>
                </c:pt>
                <c:pt idx="1">
                  <c:v>2</c:v>
                </c:pt>
                <c:pt idx="2">
                  <c:v>3</c:v>
                </c:pt>
                <c:pt idx="3">
                  <c:v>4</c:v>
                </c:pt>
                <c:pt idx="4">
                  <c:v>5</c:v>
                </c:pt>
                <c:pt idx="5">
                  <c:v>6</c:v>
                </c:pt>
              </c:strCache>
            </c:strRef>
          </c:cat>
          <c:val>
            <c:numRef>
              <c:f>Leht3!$D$14:$I$14</c:f>
              <c:numCache>
                <c:formatCode>General</c:formatCode>
                <c:ptCount val="6"/>
                <c:pt idx="0">
                  <c:v>11.1</c:v>
                </c:pt>
                <c:pt idx="1">
                  <c:v>21.2</c:v>
                </c:pt>
                <c:pt idx="2">
                  <c:v>29.9</c:v>
                </c:pt>
                <c:pt idx="3">
                  <c:v>24</c:v>
                </c:pt>
                <c:pt idx="4">
                  <c:v>11.5</c:v>
                </c:pt>
                <c:pt idx="5">
                  <c:v>2.8</c:v>
                </c:pt>
              </c:numCache>
            </c:numRef>
          </c:val>
          <c:smooth val="0"/>
          <c:extLst>
            <c:ext xmlns:c16="http://schemas.microsoft.com/office/drawing/2014/chart" uri="{C3380CC4-5D6E-409C-BE32-E72D297353CC}">
              <c16:uniqueId val="{00000000-9FE9-4046-8086-91A6060FA11C}"/>
            </c:ext>
          </c:extLst>
        </c:ser>
        <c:ser>
          <c:idx val="1"/>
          <c:order val="1"/>
          <c:tx>
            <c:strRef>
              <c:f>Leht3!$C$15</c:f>
              <c:strCache>
                <c:ptCount val="1"/>
                <c:pt idx="0">
                  <c:v>B-S-J-Z</c:v>
                </c:pt>
              </c:strCache>
            </c:strRef>
          </c:tx>
          <c:spPr>
            <a:ln w="28575" cap="rnd">
              <a:solidFill>
                <a:schemeClr val="tx1"/>
              </a:solidFill>
              <a:round/>
            </a:ln>
            <a:effectLst/>
          </c:spPr>
          <c:marker>
            <c:symbol val="none"/>
          </c:marker>
          <c:cat>
            <c:strRef>
              <c:f>Leht3!$D$13:$I$13</c:f>
              <c:strCache>
                <c:ptCount val="6"/>
                <c:pt idx="0">
                  <c:v>alla 2</c:v>
                </c:pt>
                <c:pt idx="1">
                  <c:v>2</c:v>
                </c:pt>
                <c:pt idx="2">
                  <c:v>3</c:v>
                </c:pt>
                <c:pt idx="3">
                  <c:v>4</c:v>
                </c:pt>
                <c:pt idx="4">
                  <c:v>5</c:v>
                </c:pt>
                <c:pt idx="5">
                  <c:v>6</c:v>
                </c:pt>
              </c:strCache>
            </c:strRef>
          </c:cat>
          <c:val>
            <c:numRef>
              <c:f>Leht3!$D$15:$I$15</c:f>
              <c:numCache>
                <c:formatCode>General</c:formatCode>
                <c:ptCount val="6"/>
                <c:pt idx="0">
                  <c:v>5.0999999999999996</c:v>
                </c:pt>
                <c:pt idx="1">
                  <c:v>14.3</c:v>
                </c:pt>
                <c:pt idx="2">
                  <c:v>27.9</c:v>
                </c:pt>
                <c:pt idx="3">
                  <c:v>30.8</c:v>
                </c:pt>
                <c:pt idx="4">
                  <c:v>17.5</c:v>
                </c:pt>
                <c:pt idx="5">
                  <c:v>4.2</c:v>
                </c:pt>
              </c:numCache>
            </c:numRef>
          </c:val>
          <c:smooth val="0"/>
          <c:extLst>
            <c:ext xmlns:c16="http://schemas.microsoft.com/office/drawing/2014/chart" uri="{C3380CC4-5D6E-409C-BE32-E72D297353CC}">
              <c16:uniqueId val="{00000001-9FE9-4046-8086-91A6060FA11C}"/>
            </c:ext>
          </c:extLst>
        </c:ser>
        <c:ser>
          <c:idx val="2"/>
          <c:order val="2"/>
          <c:tx>
            <c:strRef>
              <c:f>Leht3!$C$16</c:f>
              <c:strCache>
                <c:ptCount val="1"/>
                <c:pt idx="0">
                  <c:v>Hongkong</c:v>
                </c:pt>
              </c:strCache>
            </c:strRef>
          </c:tx>
          <c:spPr>
            <a:ln w="28575" cap="rnd">
              <a:solidFill>
                <a:schemeClr val="accent3"/>
              </a:solidFill>
              <a:round/>
            </a:ln>
            <a:effectLst/>
          </c:spPr>
          <c:marker>
            <c:symbol val="none"/>
          </c:marker>
          <c:cat>
            <c:strRef>
              <c:f>Leht3!$D$13:$I$13</c:f>
              <c:strCache>
                <c:ptCount val="6"/>
                <c:pt idx="0">
                  <c:v>alla 2</c:v>
                </c:pt>
                <c:pt idx="1">
                  <c:v>2</c:v>
                </c:pt>
                <c:pt idx="2">
                  <c:v>3</c:v>
                </c:pt>
                <c:pt idx="3">
                  <c:v>4</c:v>
                </c:pt>
                <c:pt idx="4">
                  <c:v>5</c:v>
                </c:pt>
                <c:pt idx="5">
                  <c:v>6</c:v>
                </c:pt>
              </c:strCache>
            </c:strRef>
          </c:cat>
          <c:val>
            <c:numRef>
              <c:f>Leht3!$D$16:$I$16</c:f>
              <c:numCache>
                <c:formatCode>General</c:formatCode>
                <c:ptCount val="6"/>
                <c:pt idx="0">
                  <c:v>12.6</c:v>
                </c:pt>
                <c:pt idx="1">
                  <c:v>17.8</c:v>
                </c:pt>
                <c:pt idx="2">
                  <c:v>27.7</c:v>
                </c:pt>
                <c:pt idx="3">
                  <c:v>27.1</c:v>
                </c:pt>
                <c:pt idx="4">
                  <c:v>12.5</c:v>
                </c:pt>
                <c:pt idx="5">
                  <c:v>2.2999999999999998</c:v>
                </c:pt>
              </c:numCache>
            </c:numRef>
          </c:val>
          <c:smooth val="0"/>
          <c:extLst>
            <c:ext xmlns:c16="http://schemas.microsoft.com/office/drawing/2014/chart" uri="{C3380CC4-5D6E-409C-BE32-E72D297353CC}">
              <c16:uniqueId val="{00000002-9FE9-4046-8086-91A6060FA11C}"/>
            </c:ext>
          </c:extLst>
        </c:ser>
        <c:ser>
          <c:idx val="3"/>
          <c:order val="3"/>
          <c:tx>
            <c:strRef>
              <c:f>Leht3!$C$17</c:f>
              <c:strCache>
                <c:ptCount val="1"/>
                <c:pt idx="0">
                  <c:v>Soome</c:v>
                </c:pt>
              </c:strCache>
            </c:strRef>
          </c:tx>
          <c:spPr>
            <a:ln w="28575" cap="rnd">
              <a:solidFill>
                <a:schemeClr val="accent4"/>
              </a:solidFill>
              <a:round/>
            </a:ln>
            <a:effectLst/>
          </c:spPr>
          <c:marker>
            <c:symbol val="none"/>
          </c:marker>
          <c:cat>
            <c:strRef>
              <c:f>Leht3!$D$13:$I$13</c:f>
              <c:strCache>
                <c:ptCount val="6"/>
                <c:pt idx="0">
                  <c:v>alla 2</c:v>
                </c:pt>
                <c:pt idx="1">
                  <c:v>2</c:v>
                </c:pt>
                <c:pt idx="2">
                  <c:v>3</c:v>
                </c:pt>
                <c:pt idx="3">
                  <c:v>4</c:v>
                </c:pt>
                <c:pt idx="4">
                  <c:v>5</c:v>
                </c:pt>
                <c:pt idx="5">
                  <c:v>6</c:v>
                </c:pt>
              </c:strCache>
            </c:strRef>
          </c:cat>
          <c:val>
            <c:numRef>
              <c:f>Leht3!$D$17:$I$17</c:f>
              <c:numCache>
                <c:formatCode>General</c:formatCode>
                <c:ptCount val="6"/>
                <c:pt idx="0">
                  <c:v>13.5</c:v>
                </c:pt>
                <c:pt idx="1">
                  <c:v>19.2</c:v>
                </c:pt>
                <c:pt idx="2">
                  <c:v>27.6</c:v>
                </c:pt>
                <c:pt idx="3">
                  <c:v>25.4</c:v>
                </c:pt>
                <c:pt idx="4">
                  <c:v>11.9</c:v>
                </c:pt>
                <c:pt idx="5">
                  <c:v>2.4</c:v>
                </c:pt>
              </c:numCache>
            </c:numRef>
          </c:val>
          <c:smooth val="0"/>
          <c:extLst>
            <c:ext xmlns:c16="http://schemas.microsoft.com/office/drawing/2014/chart" uri="{C3380CC4-5D6E-409C-BE32-E72D297353CC}">
              <c16:uniqueId val="{00000003-9FE9-4046-8086-91A6060FA11C}"/>
            </c:ext>
          </c:extLst>
        </c:ser>
        <c:ser>
          <c:idx val="4"/>
          <c:order val="4"/>
          <c:tx>
            <c:strRef>
              <c:f>Leht3!$C$18</c:f>
              <c:strCache>
                <c:ptCount val="1"/>
                <c:pt idx="0">
                  <c:v>Kanada</c:v>
                </c:pt>
              </c:strCache>
            </c:strRef>
          </c:tx>
          <c:spPr>
            <a:ln w="31750" cap="rnd">
              <a:solidFill>
                <a:schemeClr val="tx1"/>
              </a:solidFill>
              <a:round/>
            </a:ln>
            <a:effectLst/>
          </c:spPr>
          <c:marker>
            <c:symbol val="none"/>
          </c:marker>
          <c:dLbls>
            <c:dLbl>
              <c:idx val="0"/>
              <c:layout>
                <c:manualLayout>
                  <c:x val="-8.6407118929001367E-2"/>
                  <c:y val="-4.685185526770598E-2"/>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FE9-4046-8086-91A6060FA11C}"/>
                </c:ext>
              </c:extLst>
            </c:dLbl>
            <c:dLbl>
              <c:idx val="1"/>
              <c:layout>
                <c:manualLayout>
                  <c:x val="-0.12773226276461075"/>
                  <c:y val="-8.9629636164307094E-2"/>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FE9-4046-8086-91A6060FA11C}"/>
                </c:ext>
              </c:extLst>
            </c:dLbl>
            <c:dLbl>
              <c:idx val="2"/>
              <c:layout>
                <c:manualLayout>
                  <c:x val="-7.513662515565336E-3"/>
                  <c:y val="-0.13851852861756553"/>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FE9-4046-8086-91A6060FA11C}"/>
                </c:ext>
              </c:extLst>
            </c:dLbl>
            <c:dLbl>
              <c:idx val="3"/>
              <c:layout>
                <c:manualLayout>
                  <c:x val="9.0163950186783887E-2"/>
                  <c:y val="-6.1111115566573025E-2"/>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FE9-4046-8086-91A6060FA11C}"/>
                </c:ext>
              </c:extLst>
            </c:dLbl>
            <c:dLbl>
              <c:idx val="4"/>
              <c:layout>
                <c:manualLayout>
                  <c:x val="7.3258209526762028E-2"/>
                  <c:y val="-6.5185189937677968E-2"/>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FE9-4046-8086-91A6060FA11C}"/>
                </c:ext>
              </c:extLst>
            </c:dLbl>
            <c:dLbl>
              <c:idx val="5"/>
              <c:layout>
                <c:manualLayout>
                  <c:x val="3.193306569115268E-2"/>
                  <c:y val="-6.5185189937677884E-2"/>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FE9-4046-8086-91A6060FA1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Leht3!$D$13:$I$13</c:f>
              <c:strCache>
                <c:ptCount val="6"/>
                <c:pt idx="0">
                  <c:v>alla 2</c:v>
                </c:pt>
                <c:pt idx="1">
                  <c:v>2</c:v>
                </c:pt>
                <c:pt idx="2">
                  <c:v>3</c:v>
                </c:pt>
                <c:pt idx="3">
                  <c:v>4</c:v>
                </c:pt>
                <c:pt idx="4">
                  <c:v>5</c:v>
                </c:pt>
                <c:pt idx="5">
                  <c:v>6</c:v>
                </c:pt>
              </c:strCache>
            </c:strRef>
          </c:cat>
          <c:val>
            <c:numRef>
              <c:f>Leht3!$D$18:$I$18</c:f>
              <c:numCache>
                <c:formatCode>General</c:formatCode>
                <c:ptCount val="6"/>
                <c:pt idx="0">
                  <c:v>13.8</c:v>
                </c:pt>
                <c:pt idx="1">
                  <c:v>20.100000000000001</c:v>
                </c:pt>
                <c:pt idx="2">
                  <c:v>27.2</c:v>
                </c:pt>
                <c:pt idx="3">
                  <c:v>24</c:v>
                </c:pt>
                <c:pt idx="4">
                  <c:v>12.2</c:v>
                </c:pt>
                <c:pt idx="5">
                  <c:v>2.8</c:v>
                </c:pt>
              </c:numCache>
            </c:numRef>
          </c:val>
          <c:smooth val="0"/>
          <c:extLst>
            <c:ext xmlns:c16="http://schemas.microsoft.com/office/drawing/2014/chart" uri="{C3380CC4-5D6E-409C-BE32-E72D297353CC}">
              <c16:uniqueId val="{0000000A-9FE9-4046-8086-91A6060FA11C}"/>
            </c:ext>
          </c:extLst>
        </c:ser>
        <c:ser>
          <c:idx val="5"/>
          <c:order val="5"/>
          <c:tx>
            <c:strRef>
              <c:f>Leht3!$C$19</c:f>
              <c:strCache>
                <c:ptCount val="1"/>
                <c:pt idx="0">
                  <c:v>Iirimaa</c:v>
                </c:pt>
              </c:strCache>
            </c:strRef>
          </c:tx>
          <c:spPr>
            <a:ln w="28575" cap="rnd">
              <a:solidFill>
                <a:schemeClr val="accent6"/>
              </a:solidFill>
              <a:round/>
            </a:ln>
            <a:effectLst/>
          </c:spPr>
          <c:marker>
            <c:symbol val="none"/>
          </c:marker>
          <c:cat>
            <c:strRef>
              <c:f>Leht3!$D$13:$I$13</c:f>
              <c:strCache>
                <c:ptCount val="6"/>
                <c:pt idx="0">
                  <c:v>alla 2</c:v>
                </c:pt>
                <c:pt idx="1">
                  <c:v>2</c:v>
                </c:pt>
                <c:pt idx="2">
                  <c:v>3</c:v>
                </c:pt>
                <c:pt idx="3">
                  <c:v>4</c:v>
                </c:pt>
                <c:pt idx="4">
                  <c:v>5</c:v>
                </c:pt>
                <c:pt idx="5">
                  <c:v>6</c:v>
                </c:pt>
              </c:strCache>
            </c:strRef>
          </c:cat>
          <c:val>
            <c:numRef>
              <c:f>Leht3!$D$19:$I$19</c:f>
              <c:numCache>
                <c:formatCode>General</c:formatCode>
                <c:ptCount val="6"/>
                <c:pt idx="0">
                  <c:v>11.8</c:v>
                </c:pt>
                <c:pt idx="1">
                  <c:v>21.7</c:v>
                </c:pt>
                <c:pt idx="2">
                  <c:v>30.3</c:v>
                </c:pt>
                <c:pt idx="3">
                  <c:v>24.1</c:v>
                </c:pt>
                <c:pt idx="4">
                  <c:v>10.3</c:v>
                </c:pt>
                <c:pt idx="5">
                  <c:v>1.8</c:v>
                </c:pt>
              </c:numCache>
            </c:numRef>
          </c:val>
          <c:smooth val="0"/>
          <c:extLst>
            <c:ext xmlns:c16="http://schemas.microsoft.com/office/drawing/2014/chart" uri="{C3380CC4-5D6E-409C-BE32-E72D297353CC}">
              <c16:uniqueId val="{0000000B-9FE9-4046-8086-91A6060FA11C}"/>
            </c:ext>
          </c:extLst>
        </c:ser>
        <c:ser>
          <c:idx val="6"/>
          <c:order val="6"/>
          <c:tx>
            <c:strRef>
              <c:f>Leht3!$C$20</c:f>
              <c:strCache>
                <c:ptCount val="1"/>
                <c:pt idx="0">
                  <c:v>Singapur</c:v>
                </c:pt>
              </c:strCache>
            </c:strRef>
          </c:tx>
          <c:spPr>
            <a:ln w="28575" cap="rnd">
              <a:solidFill>
                <a:schemeClr val="accent1">
                  <a:lumMod val="60000"/>
                </a:schemeClr>
              </a:solidFill>
              <a:round/>
            </a:ln>
            <a:effectLst/>
          </c:spPr>
          <c:marker>
            <c:symbol val="none"/>
          </c:marker>
          <c:cat>
            <c:strRef>
              <c:f>Leht3!$D$13:$I$13</c:f>
              <c:strCache>
                <c:ptCount val="6"/>
                <c:pt idx="0">
                  <c:v>alla 2</c:v>
                </c:pt>
                <c:pt idx="1">
                  <c:v>2</c:v>
                </c:pt>
                <c:pt idx="2">
                  <c:v>3</c:v>
                </c:pt>
                <c:pt idx="3">
                  <c:v>4</c:v>
                </c:pt>
                <c:pt idx="4">
                  <c:v>5</c:v>
                </c:pt>
                <c:pt idx="5">
                  <c:v>6</c:v>
                </c:pt>
              </c:strCache>
            </c:strRef>
          </c:cat>
          <c:val>
            <c:numRef>
              <c:f>Leht3!$D$20:$I$20</c:f>
              <c:numCache>
                <c:formatCode>General</c:formatCode>
                <c:ptCount val="6"/>
                <c:pt idx="0">
                  <c:v>11.2</c:v>
                </c:pt>
                <c:pt idx="1">
                  <c:v>14.2</c:v>
                </c:pt>
                <c:pt idx="2">
                  <c:v>22.3</c:v>
                </c:pt>
                <c:pt idx="3">
                  <c:v>26.4</c:v>
                </c:pt>
                <c:pt idx="4">
                  <c:v>18.5</c:v>
                </c:pt>
                <c:pt idx="5">
                  <c:v>7.3</c:v>
                </c:pt>
              </c:numCache>
            </c:numRef>
          </c:val>
          <c:smooth val="0"/>
          <c:extLst>
            <c:ext xmlns:c16="http://schemas.microsoft.com/office/drawing/2014/chart" uri="{C3380CC4-5D6E-409C-BE32-E72D297353CC}">
              <c16:uniqueId val="{0000000C-9FE9-4046-8086-91A6060FA11C}"/>
            </c:ext>
          </c:extLst>
        </c:ser>
        <c:ser>
          <c:idx val="7"/>
          <c:order val="7"/>
          <c:tx>
            <c:strRef>
              <c:f>Leht3!$C$21</c:f>
              <c:strCache>
                <c:ptCount val="1"/>
                <c:pt idx="0">
                  <c:v> Macau</c:v>
                </c:pt>
              </c:strCache>
            </c:strRef>
          </c:tx>
          <c:spPr>
            <a:ln w="28575" cap="rnd">
              <a:solidFill>
                <a:schemeClr val="accent2">
                  <a:lumMod val="60000"/>
                </a:schemeClr>
              </a:solidFill>
              <a:round/>
            </a:ln>
            <a:effectLst/>
          </c:spPr>
          <c:marker>
            <c:symbol val="none"/>
          </c:marker>
          <c:cat>
            <c:strRef>
              <c:f>Leht3!$D$13:$I$13</c:f>
              <c:strCache>
                <c:ptCount val="6"/>
                <c:pt idx="0">
                  <c:v>alla 2</c:v>
                </c:pt>
                <c:pt idx="1">
                  <c:v>2</c:v>
                </c:pt>
                <c:pt idx="2">
                  <c:v>3</c:v>
                </c:pt>
                <c:pt idx="3">
                  <c:v>4</c:v>
                </c:pt>
                <c:pt idx="4">
                  <c:v>5</c:v>
                </c:pt>
                <c:pt idx="5">
                  <c:v>6</c:v>
                </c:pt>
              </c:strCache>
            </c:strRef>
          </c:cat>
          <c:val>
            <c:numRef>
              <c:f>Leht3!$D$21:$I$21</c:f>
              <c:numCache>
                <c:formatCode>General</c:formatCode>
                <c:ptCount val="6"/>
                <c:pt idx="0">
                  <c:v>10.7</c:v>
                </c:pt>
                <c:pt idx="1">
                  <c:v>19.399999999999999</c:v>
                </c:pt>
                <c:pt idx="2">
                  <c:v>29.8</c:v>
                </c:pt>
                <c:pt idx="3">
                  <c:v>26.1</c:v>
                </c:pt>
                <c:pt idx="4">
                  <c:v>11.7</c:v>
                </c:pt>
                <c:pt idx="5">
                  <c:v>2.1</c:v>
                </c:pt>
              </c:numCache>
            </c:numRef>
          </c:val>
          <c:smooth val="0"/>
          <c:extLst>
            <c:ext xmlns:c16="http://schemas.microsoft.com/office/drawing/2014/chart" uri="{C3380CC4-5D6E-409C-BE32-E72D297353CC}">
              <c16:uniqueId val="{0000000D-9FE9-4046-8086-91A6060FA11C}"/>
            </c:ext>
          </c:extLst>
        </c:ser>
        <c:dLbls>
          <c:showLegendKey val="0"/>
          <c:showVal val="0"/>
          <c:showCatName val="0"/>
          <c:showSerName val="0"/>
          <c:showPercent val="0"/>
          <c:showBubbleSize val="0"/>
        </c:dLbls>
        <c:smooth val="0"/>
        <c:axId val="727126671"/>
        <c:axId val="727123759"/>
      </c:lineChart>
      <c:catAx>
        <c:axId val="727126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accent1">
                    <a:lumMod val="50000"/>
                  </a:schemeClr>
                </a:solidFill>
                <a:latin typeface="+mn-lt"/>
                <a:ea typeface="+mn-ea"/>
                <a:cs typeface="+mn-cs"/>
              </a:defRPr>
            </a:pPr>
            <a:endParaRPr lang="et-EE"/>
          </a:p>
        </c:txPr>
        <c:crossAx val="727123759"/>
        <c:crosses val="autoZero"/>
        <c:auto val="1"/>
        <c:lblAlgn val="ctr"/>
        <c:lblOffset val="100"/>
        <c:noMultiLvlLbl val="0"/>
      </c:catAx>
      <c:valAx>
        <c:axId val="727123759"/>
        <c:scaling>
          <c:orientation val="minMax"/>
        </c:scaling>
        <c:delete val="1"/>
        <c:axPos val="l"/>
        <c:numFmt formatCode="General" sourceLinked="1"/>
        <c:majorTickMark val="none"/>
        <c:minorTickMark val="none"/>
        <c:tickLblPos val="nextTo"/>
        <c:crossAx val="727126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accent1">
                  <a:lumMod val="50000"/>
                </a:schemeClr>
              </a:solidFill>
              <a:latin typeface="+mn-lt"/>
              <a:ea typeface="+mn-ea"/>
              <a:cs typeface="+mn-cs"/>
            </a:defRPr>
          </a:pPr>
          <a:endParaRPr lang="et-EE"/>
        </a:p>
      </c:txPr>
    </c:legend>
    <c:plotVisOnly val="1"/>
    <c:dispBlanksAs val="zero"/>
    <c:showDLblsOverMax val="0"/>
  </c:chart>
  <c:spPr>
    <a:noFill/>
    <a:ln>
      <a:noFill/>
    </a:ln>
    <a:effectLst/>
  </c:spPr>
  <c:txPr>
    <a:bodyPr/>
    <a:lstStyle/>
    <a:p>
      <a:pPr>
        <a:defRPr/>
      </a:pPr>
      <a:endParaRPr lang="et-E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spPr>
            <a:solidFill>
              <a:schemeClr val="accent1"/>
            </a:solidFill>
            <a:ln>
              <a:noFill/>
            </a:ln>
            <a:effectLst/>
          </c:spPr>
          <c:invertIfNegative val="0"/>
          <c:dPt>
            <c:idx val="46"/>
            <c:invertIfNegative val="0"/>
            <c:bubble3D val="0"/>
            <c:spPr>
              <a:solidFill>
                <a:srgbClr val="FFC000"/>
              </a:solidFill>
              <a:ln>
                <a:noFill/>
              </a:ln>
              <a:effectLst/>
            </c:spPr>
            <c:extLst>
              <c:ext xmlns:c16="http://schemas.microsoft.com/office/drawing/2014/chart" uri="{C3380CC4-5D6E-409C-BE32-E72D297353CC}">
                <c16:uniqueId val="{00000001-BAF7-4E9F-ABEF-5D3F7C8AEE0B}"/>
              </c:ext>
            </c:extLst>
          </c:dPt>
          <c:dLbls>
            <c:dLbl>
              <c:idx val="3"/>
              <c:layout>
                <c:manualLayout>
                  <c:x val="0"/>
                  <c:y val="-0.13950834888931826"/>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F7-4E9F-ABEF-5D3F7C8AEE0B}"/>
                </c:ext>
              </c:extLst>
            </c:dLbl>
            <c:dLbl>
              <c:idx val="10"/>
              <c:layout>
                <c:manualLayout>
                  <c:x val="-2.0280001711890253E-17"/>
                  <c:y val="-0.12937945696948228"/>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AF7-4E9F-ABEF-5D3F7C8AEE0B}"/>
                </c:ext>
              </c:extLst>
            </c:dLbl>
            <c:dLbl>
              <c:idx val="16"/>
              <c:layout>
                <c:manualLayout>
                  <c:x val="0"/>
                  <c:y val="-0.14062984453204594"/>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AF7-4E9F-ABEF-5D3F7C8AEE0B}"/>
                </c:ext>
              </c:extLst>
            </c:dLbl>
            <c:dLbl>
              <c:idx val="46"/>
              <c:layout>
                <c:manualLayout>
                  <c:x val="-1.1061946902654867E-3"/>
                  <c:y val="-0.20016415275423916"/>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F7-4E9F-ABEF-5D3F7C8AEE0B}"/>
                </c:ext>
              </c:extLst>
            </c:dLbl>
            <c:dLbl>
              <c:idx val="72"/>
              <c:layout>
                <c:manualLayout>
                  <c:x val="0"/>
                  <c:y val="-0.2881150683583745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AF7-4E9F-ABEF-5D3F7C8AEE0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II.7.1'!$I$102:$I$178</c:f>
              <c:strCache>
                <c:ptCount val="77"/>
                <c:pt idx="0">
                  <c:v>Peru    401</c:v>
                </c:pt>
                <c:pt idx="1">
                  <c:v>Colombia    412</c:v>
                </c:pt>
                <c:pt idx="2">
                  <c:v>Mexico    420</c:v>
                </c:pt>
                <c:pt idx="3">
                  <c:v>B-S-J-Z (China)    555</c:v>
                </c:pt>
                <c:pt idx="4">
                  <c:v>Panama    377</c:v>
                </c:pt>
                <c:pt idx="5">
                  <c:v>Costa Rica    426</c:v>
                </c:pt>
                <c:pt idx="6">
                  <c:v>Argentina    402</c:v>
                </c:pt>
                <c:pt idx="7">
                  <c:v>United Kingdom    504</c:v>
                </c:pt>
                <c:pt idx="8">
                  <c:v>Chile    452</c:v>
                </c:pt>
                <c:pt idx="9">
                  <c:v>Japan    504</c:v>
                </c:pt>
                <c:pt idx="10">
                  <c:v>Belgium    493</c:v>
                </c:pt>
                <c:pt idx="11">
                  <c:v>Chinese Taipei    503</c:v>
                </c:pt>
                <c:pt idx="12">
                  <c:v>Macao (China)    525</c:v>
                </c:pt>
                <c:pt idx="13">
                  <c:v>Belarus    474</c:v>
                </c:pt>
                <c:pt idx="14">
                  <c:v>Uruguay    427</c:v>
                </c:pt>
                <c:pt idx="15">
                  <c:v>Singapore    549</c:v>
                </c:pt>
                <c:pt idx="16">
                  <c:v>Ireland    518</c:v>
                </c:pt>
                <c:pt idx="17">
                  <c:v>Korea    514</c:v>
                </c:pt>
                <c:pt idx="18">
                  <c:v>United States    505</c:v>
                </c:pt>
                <c:pt idx="19">
                  <c:v>Portugal    492</c:v>
                </c:pt>
                <c:pt idx="20">
                  <c:v>France    493</c:v>
                </c:pt>
                <c:pt idx="21">
                  <c:v>Russia    479</c:v>
                </c:pt>
                <c:pt idx="22">
                  <c:v>Indonesia    371</c:v>
                </c:pt>
                <c:pt idx="23">
                  <c:v>Italy    476</c:v>
                </c:pt>
                <c:pt idx="24">
                  <c:v>Kosovo    353</c:v>
                </c:pt>
                <c:pt idx="25">
                  <c:v>Turkey    466</c:v>
                </c:pt>
                <c:pt idx="26">
                  <c:v>Baku (Azerbaijan)    389</c:v>
                </c:pt>
                <c:pt idx="27">
                  <c:v>Brazil    413</c:v>
                </c:pt>
                <c:pt idx="28">
                  <c:v>Germany    498</c:v>
                </c:pt>
                <c:pt idx="29">
                  <c:v>Morocco    359</c:v>
                </c:pt>
                <c:pt idx="30">
                  <c:v>Malaysia    415</c:v>
                </c:pt>
                <c:pt idx="31">
                  <c:v>Hungary    476</c:v>
                </c:pt>
                <c:pt idx="32">
                  <c:v>Kazakhstan    387</c:v>
                </c:pt>
                <c:pt idx="33">
                  <c:v>Philippines    340</c:v>
                </c:pt>
                <c:pt idx="34">
                  <c:v>Lebanon    353</c:v>
                </c:pt>
                <c:pt idx="35">
                  <c:v>Austria    484</c:v>
                </c:pt>
                <c:pt idx="36">
                  <c:v>New Zealand    506</c:v>
                </c:pt>
                <c:pt idx="37">
                  <c:v>Netherlands    485</c:v>
                </c:pt>
                <c:pt idx="38">
                  <c:v>Canada    520</c:v>
                </c:pt>
                <c:pt idx="39">
                  <c:v>Luxembourg    470</c:v>
                </c:pt>
                <c:pt idx="40">
                  <c:v>Denmark    501</c:v>
                </c:pt>
                <c:pt idx="41">
                  <c:v>OECD average    487</c:v>
                </c:pt>
                <c:pt idx="42">
                  <c:v>Bosnia and Herzegovina    403</c:v>
                </c:pt>
                <c:pt idx="43">
                  <c:v>Brunei Darussalam    408</c:v>
                </c:pt>
                <c:pt idx="44">
                  <c:v>Montenegro    421</c:v>
                </c:pt>
                <c:pt idx="45">
                  <c:v>Switzerland    484</c:v>
                </c:pt>
                <c:pt idx="46">
                  <c:v>Estonia    523</c:v>
                </c:pt>
                <c:pt idx="47">
                  <c:v>Dominican Republic    342</c:v>
                </c:pt>
                <c:pt idx="48">
                  <c:v>Australia    503</c:v>
                </c:pt>
                <c:pt idx="49">
                  <c:v>Poland    512</c:v>
                </c:pt>
                <c:pt idx="50">
                  <c:v>Latvia    479</c:v>
                </c:pt>
                <c:pt idx="51">
                  <c:v>Croatia    479</c:v>
                </c:pt>
                <c:pt idx="52">
                  <c:v>Czech Republic    490</c:v>
                </c:pt>
                <c:pt idx="53">
                  <c:v>Ukraine    466</c:v>
                </c:pt>
                <c:pt idx="54">
                  <c:v>Romania    428</c:v>
                </c:pt>
                <c:pt idx="55">
                  <c:v>Sweden    506</c:v>
                </c:pt>
                <c:pt idx="56">
                  <c:v>Slovak Republic    458</c:v>
                </c:pt>
                <c:pt idx="57">
                  <c:v>Hong Kong (China)    524</c:v>
                </c:pt>
                <c:pt idx="58">
                  <c:v>Serbia    439</c:v>
                </c:pt>
                <c:pt idx="59">
                  <c:v>Albania    405</c:v>
                </c:pt>
                <c:pt idx="60">
                  <c:v>Georgia    380</c:v>
                </c:pt>
                <c:pt idx="61">
                  <c:v>Lithuania    476</c:v>
                </c:pt>
                <c:pt idx="62">
                  <c:v>Thailand    393</c:v>
                </c:pt>
                <c:pt idx="63">
                  <c:v>Moldova    424</c:v>
                </c:pt>
                <c:pt idx="64">
                  <c:v>Bulgaria    420</c:v>
                </c:pt>
                <c:pt idx="65">
                  <c:v>Iceland    474</c:v>
                </c:pt>
                <c:pt idx="66">
                  <c:v>Slovenia    495</c:v>
                </c:pt>
                <c:pt idx="67">
                  <c:v>Greece    457</c:v>
                </c:pt>
                <c:pt idx="68">
                  <c:v>Norway    499</c:v>
                </c:pt>
                <c:pt idx="69">
                  <c:v>Israel    470</c:v>
                </c:pt>
                <c:pt idx="70">
                  <c:v>Malta    448</c:v>
                </c:pt>
                <c:pt idx="71">
                  <c:v>Jordan    419</c:v>
                </c:pt>
                <c:pt idx="72">
                  <c:v>Finland    520</c:v>
                </c:pt>
                <c:pt idx="73">
                  <c:v>North Macedonia    393</c:v>
                </c:pt>
                <c:pt idx="74">
                  <c:v>Saudi Arabia    399</c:v>
                </c:pt>
                <c:pt idx="75">
                  <c:v>United Arab Emirates    432</c:v>
                </c:pt>
                <c:pt idx="76">
                  <c:v>Qatar    407</c:v>
                </c:pt>
              </c:strCache>
            </c:strRef>
          </c:cat>
          <c:val>
            <c:numRef>
              <c:f>'Figure II.7.1'!$F$102:$F$178</c:f>
              <c:numCache>
                <c:formatCode>0</c:formatCode>
                <c:ptCount val="77"/>
                <c:pt idx="0">
                  <c:v>10.517936249567221</c:v>
                </c:pt>
                <c:pt idx="1">
                  <c:v>10.327478165500594</c:v>
                </c:pt>
                <c:pt idx="2">
                  <c:v>11.117688830616324</c:v>
                </c:pt>
                <c:pt idx="3">
                  <c:v>12.738896905977027</c:v>
                </c:pt>
                <c:pt idx="4">
                  <c:v>14.374719828236273</c:v>
                </c:pt>
                <c:pt idx="5">
                  <c:v>14.38190922472112</c:v>
                </c:pt>
                <c:pt idx="6">
                  <c:v>16.050880474650551</c:v>
                </c:pt>
                <c:pt idx="7">
                  <c:v>20.124762836665145</c:v>
                </c:pt>
                <c:pt idx="8">
                  <c:v>19.808843494115322</c:v>
                </c:pt>
                <c:pt idx="9">
                  <c:v>20.421690430579488</c:v>
                </c:pt>
                <c:pt idx="10">
                  <c:v>21.713539777084176</c:v>
                </c:pt>
                <c:pt idx="11">
                  <c:v>21.898495660949123</c:v>
                </c:pt>
                <c:pt idx="12">
                  <c:v>22.011614244087436</c:v>
                </c:pt>
                <c:pt idx="13">
                  <c:v>22.747369931148853</c:v>
                </c:pt>
                <c:pt idx="14">
                  <c:v>22.998182527907204</c:v>
                </c:pt>
                <c:pt idx="15">
                  <c:v>23.207422517711723</c:v>
                </c:pt>
                <c:pt idx="16">
                  <c:v>23.225482919000996</c:v>
                </c:pt>
                <c:pt idx="17">
                  <c:v>23.566136148652351</c:v>
                </c:pt>
                <c:pt idx="18">
                  <c:v>23.54883823935057</c:v>
                </c:pt>
                <c:pt idx="19">
                  <c:v>24.254908954151837</c:v>
                </c:pt>
                <c:pt idx="20">
                  <c:v>24.898910855005056</c:v>
                </c:pt>
                <c:pt idx="21">
                  <c:v>25.245857622879782</c:v>
                </c:pt>
                <c:pt idx="22">
                  <c:v>25.33912712156426</c:v>
                </c:pt>
                <c:pt idx="23">
                  <c:v>24.736028264233621</c:v>
                </c:pt>
                <c:pt idx="24">
                  <c:v>25.227338539536078</c:v>
                </c:pt>
                <c:pt idx="25">
                  <c:v>25.279920173774826</c:v>
                </c:pt>
                <c:pt idx="26">
                  <c:v>25.522973626437427</c:v>
                </c:pt>
                <c:pt idx="27">
                  <c:v>25.683256690670518</c:v>
                </c:pt>
                <c:pt idx="28">
                  <c:v>25.903154331268055</c:v>
                </c:pt>
                <c:pt idx="29">
                  <c:v>25.911229903337741</c:v>
                </c:pt>
                <c:pt idx="30">
                  <c:v>26.129299573240061</c:v>
                </c:pt>
                <c:pt idx="31">
                  <c:v>26.489076660384256</c:v>
                </c:pt>
                <c:pt idx="32">
                  <c:v>26.882660630840583</c:v>
                </c:pt>
                <c:pt idx="33">
                  <c:v>26.890892384731746</c:v>
                </c:pt>
                <c:pt idx="34">
                  <c:v>28.079733662225841</c:v>
                </c:pt>
                <c:pt idx="35">
                  <c:v>28.096850670053865</c:v>
                </c:pt>
                <c:pt idx="36">
                  <c:v>28.843086825705974</c:v>
                </c:pt>
                <c:pt idx="37">
                  <c:v>28.849297186293956</c:v>
                </c:pt>
                <c:pt idx="38">
                  <c:v>28.942321864675012</c:v>
                </c:pt>
                <c:pt idx="39">
                  <c:v>29.250582146006163</c:v>
                </c:pt>
                <c:pt idx="40">
                  <c:v>29.342313328554084</c:v>
                </c:pt>
                <c:pt idx="41">
                  <c:v>29.731432963223359</c:v>
                </c:pt>
                <c:pt idx="42">
                  <c:v>29.66597202985708</c:v>
                </c:pt>
                <c:pt idx="43">
                  <c:v>29.736537844782703</c:v>
                </c:pt>
                <c:pt idx="44">
                  <c:v>30.249058150213035</c:v>
                </c:pt>
                <c:pt idx="45">
                  <c:v>30.587850294509678</c:v>
                </c:pt>
                <c:pt idx="46">
                  <c:v>30.656792463680503</c:v>
                </c:pt>
                <c:pt idx="47">
                  <c:v>31.078554733904827</c:v>
                </c:pt>
                <c:pt idx="48">
                  <c:v>31.362418109961926</c:v>
                </c:pt>
                <c:pt idx="49">
                  <c:v>32.79323289618285</c:v>
                </c:pt>
                <c:pt idx="50">
                  <c:v>32.800719643869819</c:v>
                </c:pt>
                <c:pt idx="51">
                  <c:v>32.883139174556995</c:v>
                </c:pt>
                <c:pt idx="52">
                  <c:v>33.193616658413205</c:v>
                </c:pt>
                <c:pt idx="53">
                  <c:v>33.459655840666571</c:v>
                </c:pt>
                <c:pt idx="54">
                  <c:v>33.899226199020141</c:v>
                </c:pt>
                <c:pt idx="55">
                  <c:v>34.323898935308527</c:v>
                </c:pt>
                <c:pt idx="56">
                  <c:v>34.42813276073332</c:v>
                </c:pt>
                <c:pt idx="57">
                  <c:v>34.663859630166428</c:v>
                </c:pt>
                <c:pt idx="58">
                  <c:v>36.20064420924809</c:v>
                </c:pt>
                <c:pt idx="59">
                  <c:v>37.611587472567059</c:v>
                </c:pt>
                <c:pt idx="60">
                  <c:v>37.799805226050829</c:v>
                </c:pt>
                <c:pt idx="61">
                  <c:v>38.663105116806186</c:v>
                </c:pt>
                <c:pt idx="62">
                  <c:v>38.924959629095383</c:v>
                </c:pt>
                <c:pt idx="63">
                  <c:v>40.10599206973631</c:v>
                </c:pt>
                <c:pt idx="64">
                  <c:v>40.337377098965909</c:v>
                </c:pt>
                <c:pt idx="65">
                  <c:v>40.610118388924427</c:v>
                </c:pt>
                <c:pt idx="66">
                  <c:v>41.72275175054056</c:v>
                </c:pt>
                <c:pt idx="67">
                  <c:v>42.144740451964076</c:v>
                </c:pt>
                <c:pt idx="68">
                  <c:v>46.980892973805005</c:v>
                </c:pt>
                <c:pt idx="69">
                  <c:v>48.138366832528249</c:v>
                </c:pt>
                <c:pt idx="70">
                  <c:v>48.540846186700136</c:v>
                </c:pt>
                <c:pt idx="71">
                  <c:v>51.091488887275382</c:v>
                </c:pt>
                <c:pt idx="72">
                  <c:v>51.549455003971666</c:v>
                </c:pt>
                <c:pt idx="73">
                  <c:v>51.645968596071341</c:v>
                </c:pt>
                <c:pt idx="74">
                  <c:v>54.322099405865885</c:v>
                </c:pt>
                <c:pt idx="75">
                  <c:v>56.744183899470116</c:v>
                </c:pt>
                <c:pt idx="76">
                  <c:v>65.366661820870121</c:v>
                </c:pt>
              </c:numCache>
            </c:numRef>
          </c:val>
          <c:extLst>
            <c:ext xmlns:c16="http://schemas.microsoft.com/office/drawing/2014/chart" uri="{C3380CC4-5D6E-409C-BE32-E72D297353CC}">
              <c16:uniqueId val="{00000002-BAF7-4E9F-ABEF-5D3F7C8AEE0B}"/>
            </c:ext>
          </c:extLst>
        </c:ser>
        <c:ser>
          <c:idx val="1"/>
          <c:order val="1"/>
          <c:spPr>
            <a:solidFill>
              <a:schemeClr val="accent1">
                <a:lumMod val="40000"/>
                <a:lumOff val="60000"/>
              </a:schemeClr>
            </a:solidFill>
            <a:ln>
              <a:noFill/>
            </a:ln>
            <a:effectLst/>
          </c:spPr>
          <c:invertIfNegative val="0"/>
          <c:cat>
            <c:strRef>
              <c:f>'Figure II.7.1'!$I$102:$I$178</c:f>
              <c:strCache>
                <c:ptCount val="77"/>
                <c:pt idx="0">
                  <c:v>Peru    401</c:v>
                </c:pt>
                <c:pt idx="1">
                  <c:v>Colombia    412</c:v>
                </c:pt>
                <c:pt idx="2">
                  <c:v>Mexico    420</c:v>
                </c:pt>
                <c:pt idx="3">
                  <c:v>B-S-J-Z (China)    555</c:v>
                </c:pt>
                <c:pt idx="4">
                  <c:v>Panama    377</c:v>
                </c:pt>
                <c:pt idx="5">
                  <c:v>Costa Rica    426</c:v>
                </c:pt>
                <c:pt idx="6">
                  <c:v>Argentina    402</c:v>
                </c:pt>
                <c:pt idx="7">
                  <c:v>United Kingdom    504</c:v>
                </c:pt>
                <c:pt idx="8">
                  <c:v>Chile    452</c:v>
                </c:pt>
                <c:pt idx="9">
                  <c:v>Japan    504</c:v>
                </c:pt>
                <c:pt idx="10">
                  <c:v>Belgium    493</c:v>
                </c:pt>
                <c:pt idx="11">
                  <c:v>Chinese Taipei    503</c:v>
                </c:pt>
                <c:pt idx="12">
                  <c:v>Macao (China)    525</c:v>
                </c:pt>
                <c:pt idx="13">
                  <c:v>Belarus    474</c:v>
                </c:pt>
                <c:pt idx="14">
                  <c:v>Uruguay    427</c:v>
                </c:pt>
                <c:pt idx="15">
                  <c:v>Singapore    549</c:v>
                </c:pt>
                <c:pt idx="16">
                  <c:v>Ireland    518</c:v>
                </c:pt>
                <c:pt idx="17">
                  <c:v>Korea    514</c:v>
                </c:pt>
                <c:pt idx="18">
                  <c:v>United States    505</c:v>
                </c:pt>
                <c:pt idx="19">
                  <c:v>Portugal    492</c:v>
                </c:pt>
                <c:pt idx="20">
                  <c:v>France    493</c:v>
                </c:pt>
                <c:pt idx="21">
                  <c:v>Russia    479</c:v>
                </c:pt>
                <c:pt idx="22">
                  <c:v>Indonesia    371</c:v>
                </c:pt>
                <c:pt idx="23">
                  <c:v>Italy    476</c:v>
                </c:pt>
                <c:pt idx="24">
                  <c:v>Kosovo    353</c:v>
                </c:pt>
                <c:pt idx="25">
                  <c:v>Turkey    466</c:v>
                </c:pt>
                <c:pt idx="26">
                  <c:v>Baku (Azerbaijan)    389</c:v>
                </c:pt>
                <c:pt idx="27">
                  <c:v>Brazil    413</c:v>
                </c:pt>
                <c:pt idx="28">
                  <c:v>Germany    498</c:v>
                </c:pt>
                <c:pt idx="29">
                  <c:v>Morocco    359</c:v>
                </c:pt>
                <c:pt idx="30">
                  <c:v>Malaysia    415</c:v>
                </c:pt>
                <c:pt idx="31">
                  <c:v>Hungary    476</c:v>
                </c:pt>
                <c:pt idx="32">
                  <c:v>Kazakhstan    387</c:v>
                </c:pt>
                <c:pt idx="33">
                  <c:v>Philippines    340</c:v>
                </c:pt>
                <c:pt idx="34">
                  <c:v>Lebanon    353</c:v>
                </c:pt>
                <c:pt idx="35">
                  <c:v>Austria    484</c:v>
                </c:pt>
                <c:pt idx="36">
                  <c:v>New Zealand    506</c:v>
                </c:pt>
                <c:pt idx="37">
                  <c:v>Netherlands    485</c:v>
                </c:pt>
                <c:pt idx="38">
                  <c:v>Canada    520</c:v>
                </c:pt>
                <c:pt idx="39">
                  <c:v>Luxembourg    470</c:v>
                </c:pt>
                <c:pt idx="40">
                  <c:v>Denmark    501</c:v>
                </c:pt>
                <c:pt idx="41">
                  <c:v>OECD average    487</c:v>
                </c:pt>
                <c:pt idx="42">
                  <c:v>Bosnia and Herzegovina    403</c:v>
                </c:pt>
                <c:pt idx="43">
                  <c:v>Brunei Darussalam    408</c:v>
                </c:pt>
                <c:pt idx="44">
                  <c:v>Montenegro    421</c:v>
                </c:pt>
                <c:pt idx="45">
                  <c:v>Switzerland    484</c:v>
                </c:pt>
                <c:pt idx="46">
                  <c:v>Estonia    523</c:v>
                </c:pt>
                <c:pt idx="47">
                  <c:v>Dominican Republic    342</c:v>
                </c:pt>
                <c:pt idx="48">
                  <c:v>Australia    503</c:v>
                </c:pt>
                <c:pt idx="49">
                  <c:v>Poland    512</c:v>
                </c:pt>
                <c:pt idx="50">
                  <c:v>Latvia    479</c:v>
                </c:pt>
                <c:pt idx="51">
                  <c:v>Croatia    479</c:v>
                </c:pt>
                <c:pt idx="52">
                  <c:v>Czech Republic    490</c:v>
                </c:pt>
                <c:pt idx="53">
                  <c:v>Ukraine    466</c:v>
                </c:pt>
                <c:pt idx="54">
                  <c:v>Romania    428</c:v>
                </c:pt>
                <c:pt idx="55">
                  <c:v>Sweden    506</c:v>
                </c:pt>
                <c:pt idx="56">
                  <c:v>Slovak Republic    458</c:v>
                </c:pt>
                <c:pt idx="57">
                  <c:v>Hong Kong (China)    524</c:v>
                </c:pt>
                <c:pt idx="58">
                  <c:v>Serbia    439</c:v>
                </c:pt>
                <c:pt idx="59">
                  <c:v>Albania    405</c:v>
                </c:pt>
                <c:pt idx="60">
                  <c:v>Georgia    380</c:v>
                </c:pt>
                <c:pt idx="61">
                  <c:v>Lithuania    476</c:v>
                </c:pt>
                <c:pt idx="62">
                  <c:v>Thailand    393</c:v>
                </c:pt>
                <c:pt idx="63">
                  <c:v>Moldova    424</c:v>
                </c:pt>
                <c:pt idx="64">
                  <c:v>Bulgaria    420</c:v>
                </c:pt>
                <c:pt idx="65">
                  <c:v>Iceland    474</c:v>
                </c:pt>
                <c:pt idx="66">
                  <c:v>Slovenia    495</c:v>
                </c:pt>
                <c:pt idx="67">
                  <c:v>Greece    457</c:v>
                </c:pt>
                <c:pt idx="68">
                  <c:v>Norway    499</c:v>
                </c:pt>
                <c:pt idx="69">
                  <c:v>Israel    470</c:v>
                </c:pt>
                <c:pt idx="70">
                  <c:v>Malta    448</c:v>
                </c:pt>
                <c:pt idx="71">
                  <c:v>Jordan    419</c:v>
                </c:pt>
                <c:pt idx="72">
                  <c:v>Finland    520</c:v>
                </c:pt>
                <c:pt idx="73">
                  <c:v>North Macedonia    393</c:v>
                </c:pt>
                <c:pt idx="74">
                  <c:v>Saudi Arabia    399</c:v>
                </c:pt>
                <c:pt idx="75">
                  <c:v>United Arab Emirates    432</c:v>
                </c:pt>
                <c:pt idx="76">
                  <c:v>Qatar    407</c:v>
                </c:pt>
              </c:strCache>
            </c:strRef>
          </c:cat>
          <c:val>
            <c:numRef>
              <c:f>'Figure II.7.1'!$G$102:$G$178</c:f>
              <c:numCache>
                <c:formatCode>General</c:formatCode>
                <c:ptCount val="7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numCache>
            </c:numRef>
          </c:val>
          <c:extLst>
            <c:ext xmlns:c16="http://schemas.microsoft.com/office/drawing/2014/chart" uri="{C3380CC4-5D6E-409C-BE32-E72D297353CC}">
              <c16:uniqueId val="{00000003-BAF7-4E9F-ABEF-5D3F7C8AEE0B}"/>
            </c:ext>
          </c:extLst>
        </c:ser>
        <c:dLbls>
          <c:showLegendKey val="0"/>
          <c:showVal val="0"/>
          <c:showCatName val="0"/>
          <c:showSerName val="0"/>
          <c:showPercent val="0"/>
          <c:showBubbleSize val="0"/>
        </c:dLbls>
        <c:gapWidth val="150"/>
        <c:overlap val="100"/>
        <c:axId val="696681296"/>
        <c:axId val="696683592"/>
      </c:barChart>
      <c:catAx>
        <c:axId val="69668129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696683592"/>
        <c:crosses val="autoZero"/>
        <c:auto val="1"/>
        <c:lblAlgn val="ctr"/>
        <c:lblOffset val="100"/>
        <c:tickLblSkip val="1"/>
        <c:noMultiLvlLbl val="0"/>
      </c:catAx>
      <c:valAx>
        <c:axId val="696683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t-EE" dirty="0" smtClean="0"/>
                  <a:t>Lugemistulemus</a:t>
                </a:r>
                <a:r>
                  <a:rPr lang="en-US" dirty="0" smtClean="0"/>
                  <a:t> (</a:t>
                </a:r>
                <a:r>
                  <a:rPr lang="et-EE" dirty="0" smtClean="0"/>
                  <a:t>tüdrukud miinus poisid</a:t>
                </a:r>
                <a:r>
                  <a:rPr lang="en-US" dirty="0" smtClean="0"/>
                  <a:t>)</a:t>
                </a:r>
                <a:endParaRPr lang="en-US" dirty="0"/>
              </a:p>
            </c:rich>
          </c:tx>
          <c:layout>
            <c:manualLayout>
              <c:xMode val="edge"/>
              <c:yMode val="edge"/>
              <c:x val="6.5981498164467455E-3"/>
              <c:y val="3.8206409142512762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t-E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696681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accent1">
                    <a:lumMod val="50000"/>
                  </a:schemeClr>
                </a:solidFill>
                <a:latin typeface="+mn-lt"/>
                <a:ea typeface="+mn-ea"/>
                <a:cs typeface="+mn-cs"/>
              </a:defRPr>
            </a:pPr>
            <a:r>
              <a:rPr lang="et-EE" sz="2400" b="0" dirty="0" smtClean="0">
                <a:solidFill>
                  <a:schemeClr val="accent1">
                    <a:lumMod val="50000"/>
                  </a:schemeClr>
                </a:solidFill>
              </a:rPr>
              <a:t>Poiste ja tüdrukute f.</a:t>
            </a:r>
            <a:r>
              <a:rPr lang="et-EE" sz="2400" b="0" baseline="0" dirty="0" smtClean="0">
                <a:solidFill>
                  <a:schemeClr val="accent1">
                    <a:lumMod val="50000"/>
                  </a:schemeClr>
                </a:solidFill>
              </a:rPr>
              <a:t> lugemisoskuse  erinevus</a:t>
            </a:r>
            <a:endParaRPr lang="et-EE" sz="2400" b="0" dirty="0">
              <a:solidFill>
                <a:schemeClr val="accent1">
                  <a:lumMod val="50000"/>
                </a:schemeClr>
              </a:solidFill>
            </a:endParaRPr>
          </a:p>
        </c:rich>
      </c:tx>
      <c:layout>
        <c:manualLayout>
          <c:xMode val="edge"/>
          <c:yMode val="edge"/>
          <c:x val="0.2173276545743911"/>
          <c:y val="2.35535799123201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accent1">
                  <a:lumMod val="50000"/>
                </a:schemeClr>
              </a:solidFill>
              <a:latin typeface="+mn-lt"/>
              <a:ea typeface="+mn-ea"/>
              <a:cs typeface="+mn-cs"/>
            </a:defRPr>
          </a:pPr>
          <a:endParaRPr lang="et-EE"/>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Leht1!$D$6:$D$12</c:f>
              <c:strCache>
                <c:ptCount val="7"/>
                <c:pt idx="0">
                  <c:v>B-S-J-Z</c:v>
                </c:pt>
                <c:pt idx="1">
                  <c:v>UK</c:v>
                </c:pt>
                <c:pt idx="2">
                  <c:v>Jaapan</c:v>
                </c:pt>
                <c:pt idx="3">
                  <c:v>Belgia</c:v>
                </c:pt>
                <c:pt idx="4">
                  <c:v>Singapur</c:v>
                </c:pt>
                <c:pt idx="5">
                  <c:v>Iiri</c:v>
                </c:pt>
                <c:pt idx="6">
                  <c:v>Eesti </c:v>
                </c:pt>
              </c:strCache>
            </c:strRef>
          </c:cat>
          <c:val>
            <c:numRef>
              <c:f>Leht1!$E$6:$E$12</c:f>
              <c:numCache>
                <c:formatCode>General</c:formatCode>
                <c:ptCount val="7"/>
                <c:pt idx="0">
                  <c:v>13</c:v>
                </c:pt>
                <c:pt idx="1">
                  <c:v>20</c:v>
                </c:pt>
                <c:pt idx="2">
                  <c:v>20</c:v>
                </c:pt>
                <c:pt idx="3">
                  <c:v>22</c:v>
                </c:pt>
                <c:pt idx="4">
                  <c:v>23</c:v>
                </c:pt>
                <c:pt idx="5">
                  <c:v>23</c:v>
                </c:pt>
                <c:pt idx="6">
                  <c:v>31</c:v>
                </c:pt>
              </c:numCache>
            </c:numRef>
          </c:val>
          <c:extLst>
            <c:ext xmlns:c16="http://schemas.microsoft.com/office/drawing/2014/chart" uri="{C3380CC4-5D6E-409C-BE32-E72D297353CC}">
              <c16:uniqueId val="{00000000-0C08-410D-8D51-E5D06EC5A3BF}"/>
            </c:ext>
          </c:extLst>
        </c:ser>
        <c:dLbls>
          <c:showLegendKey val="0"/>
          <c:showVal val="0"/>
          <c:showCatName val="0"/>
          <c:showSerName val="0"/>
          <c:showPercent val="0"/>
          <c:showBubbleSize val="0"/>
        </c:dLbls>
        <c:gapWidth val="182"/>
        <c:axId val="217306112"/>
        <c:axId val="261301712"/>
      </c:barChart>
      <c:catAx>
        <c:axId val="217306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accent1">
                    <a:lumMod val="50000"/>
                  </a:schemeClr>
                </a:solidFill>
                <a:latin typeface="+mn-lt"/>
                <a:ea typeface="+mn-ea"/>
                <a:cs typeface="+mn-cs"/>
              </a:defRPr>
            </a:pPr>
            <a:endParaRPr lang="et-EE"/>
          </a:p>
        </c:txPr>
        <c:crossAx val="261301712"/>
        <c:crosses val="autoZero"/>
        <c:auto val="1"/>
        <c:lblAlgn val="l"/>
        <c:lblOffset val="100"/>
        <c:noMultiLvlLbl val="0"/>
      </c:catAx>
      <c:valAx>
        <c:axId val="261301712"/>
        <c:scaling>
          <c:orientation val="minMax"/>
        </c:scaling>
        <c:delete val="1"/>
        <c:axPos val="b"/>
        <c:numFmt formatCode="General" sourceLinked="1"/>
        <c:majorTickMark val="none"/>
        <c:minorTickMark val="none"/>
        <c:tickLblPos val="nextTo"/>
        <c:crossAx val="217306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1">
                    <a:lumMod val="50000"/>
                  </a:schemeClr>
                </a:solidFill>
                <a:latin typeface="+mn-lt"/>
                <a:ea typeface="+mn-ea"/>
                <a:cs typeface="+mn-cs"/>
              </a:defRPr>
            </a:pPr>
            <a:r>
              <a:rPr lang="et-EE" sz="2400" b="0" dirty="0" smtClean="0">
                <a:solidFill>
                  <a:schemeClr val="accent1">
                    <a:lumMod val="50000"/>
                  </a:schemeClr>
                </a:solidFill>
              </a:rPr>
              <a:t>Eesti ja vene õppekeelega koolide</a:t>
            </a:r>
            <a:r>
              <a:rPr lang="et-EE" sz="2400" b="0" baseline="0" dirty="0" smtClean="0">
                <a:solidFill>
                  <a:schemeClr val="accent1">
                    <a:lumMod val="50000"/>
                  </a:schemeClr>
                </a:solidFill>
              </a:rPr>
              <a:t> keskmine tulemus lugemises</a:t>
            </a:r>
            <a:endParaRPr lang="et-EE" sz="2400" b="0" dirty="0">
              <a:solidFill>
                <a:schemeClr val="accent1">
                  <a:lumMod val="50000"/>
                </a:schemeClr>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1">
                  <a:lumMod val="50000"/>
                </a:schemeClr>
              </a:solidFill>
              <a:latin typeface="+mn-lt"/>
              <a:ea typeface="+mn-ea"/>
              <a:cs typeface="+mn-cs"/>
            </a:defRPr>
          </a:pPr>
          <a:endParaRPr lang="et-EE"/>
        </a:p>
      </c:txPr>
    </c:title>
    <c:autoTitleDeleted val="0"/>
    <c:plotArea>
      <c:layout/>
      <c:barChart>
        <c:barDir val="bar"/>
        <c:grouping val="clustered"/>
        <c:varyColors val="0"/>
        <c:ser>
          <c:idx val="0"/>
          <c:order val="0"/>
          <c:tx>
            <c:strRef>
              <c:f>Leht2!$F$13</c:f>
              <c:strCache>
                <c:ptCount val="1"/>
                <c:pt idx="0">
                  <c:v>Eesti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Leht2!$E$14:$E$18</c:f>
              <c:strCache>
                <c:ptCount val="5"/>
                <c:pt idx="0">
                  <c:v>PISA 2018</c:v>
                </c:pt>
                <c:pt idx="1">
                  <c:v>PISA 2015</c:v>
                </c:pt>
                <c:pt idx="2">
                  <c:v>PISA 2012</c:v>
                </c:pt>
                <c:pt idx="3">
                  <c:v>PISA 2009</c:v>
                </c:pt>
                <c:pt idx="4">
                  <c:v>PISA 2006</c:v>
                </c:pt>
              </c:strCache>
            </c:strRef>
          </c:cat>
          <c:val>
            <c:numRef>
              <c:f>Leht2!$F$14:$F$18</c:f>
              <c:numCache>
                <c:formatCode>General</c:formatCode>
                <c:ptCount val="5"/>
                <c:pt idx="0">
                  <c:v>534</c:v>
                </c:pt>
                <c:pt idx="1">
                  <c:v>527</c:v>
                </c:pt>
                <c:pt idx="2">
                  <c:v>524</c:v>
                </c:pt>
                <c:pt idx="3">
                  <c:v>507</c:v>
                </c:pt>
                <c:pt idx="4">
                  <c:v>516</c:v>
                </c:pt>
              </c:numCache>
            </c:numRef>
          </c:val>
          <c:extLst>
            <c:ext xmlns:c16="http://schemas.microsoft.com/office/drawing/2014/chart" uri="{C3380CC4-5D6E-409C-BE32-E72D297353CC}">
              <c16:uniqueId val="{00000000-904D-4812-B98F-D414DA029FAC}"/>
            </c:ext>
          </c:extLst>
        </c:ser>
        <c:ser>
          <c:idx val="1"/>
          <c:order val="1"/>
          <c:tx>
            <c:strRef>
              <c:f>Leht2!$G$13</c:f>
              <c:strCache>
                <c:ptCount val="1"/>
                <c:pt idx="0">
                  <c:v>Vene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Leht2!$E$14:$E$18</c:f>
              <c:strCache>
                <c:ptCount val="5"/>
                <c:pt idx="0">
                  <c:v>PISA 2018</c:v>
                </c:pt>
                <c:pt idx="1">
                  <c:v>PISA 2015</c:v>
                </c:pt>
                <c:pt idx="2">
                  <c:v>PISA 2012</c:v>
                </c:pt>
                <c:pt idx="3">
                  <c:v>PISA 2009</c:v>
                </c:pt>
                <c:pt idx="4">
                  <c:v>PISA 2006</c:v>
                </c:pt>
              </c:strCache>
            </c:strRef>
          </c:cat>
          <c:val>
            <c:numRef>
              <c:f>Leht2!$G$14:$G$18</c:f>
              <c:numCache>
                <c:formatCode>General</c:formatCode>
                <c:ptCount val="5"/>
                <c:pt idx="0">
                  <c:v>492</c:v>
                </c:pt>
                <c:pt idx="1">
                  <c:v>494</c:v>
                </c:pt>
                <c:pt idx="2">
                  <c:v>488</c:v>
                </c:pt>
                <c:pt idx="3">
                  <c:v>476</c:v>
                </c:pt>
                <c:pt idx="4">
                  <c:v>440</c:v>
                </c:pt>
              </c:numCache>
            </c:numRef>
          </c:val>
          <c:extLst>
            <c:ext xmlns:c16="http://schemas.microsoft.com/office/drawing/2014/chart" uri="{C3380CC4-5D6E-409C-BE32-E72D297353CC}">
              <c16:uniqueId val="{00000001-904D-4812-B98F-D414DA029FAC}"/>
            </c:ext>
          </c:extLst>
        </c:ser>
        <c:ser>
          <c:idx val="2"/>
          <c:order val="2"/>
          <c:tx>
            <c:strRef>
              <c:f>Leht2!$H$13</c:f>
              <c:strCache>
                <c:ptCount val="1"/>
                <c:pt idx="0">
                  <c:v>Vahe</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t-E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Leht2!$E$14:$E$18</c:f>
              <c:strCache>
                <c:ptCount val="5"/>
                <c:pt idx="0">
                  <c:v>PISA 2018</c:v>
                </c:pt>
                <c:pt idx="1">
                  <c:v>PISA 2015</c:v>
                </c:pt>
                <c:pt idx="2">
                  <c:v>PISA 2012</c:v>
                </c:pt>
                <c:pt idx="3">
                  <c:v>PISA 2009</c:v>
                </c:pt>
                <c:pt idx="4">
                  <c:v>PISA 2006</c:v>
                </c:pt>
              </c:strCache>
            </c:strRef>
          </c:cat>
          <c:val>
            <c:numRef>
              <c:f>Leht2!$H$14:$H$18</c:f>
              <c:numCache>
                <c:formatCode>General</c:formatCode>
                <c:ptCount val="5"/>
                <c:pt idx="0">
                  <c:v>42</c:v>
                </c:pt>
                <c:pt idx="1">
                  <c:v>33</c:v>
                </c:pt>
                <c:pt idx="2">
                  <c:v>36</c:v>
                </c:pt>
                <c:pt idx="3">
                  <c:v>31</c:v>
                </c:pt>
                <c:pt idx="4">
                  <c:v>76</c:v>
                </c:pt>
              </c:numCache>
            </c:numRef>
          </c:val>
          <c:extLst>
            <c:ext xmlns:c16="http://schemas.microsoft.com/office/drawing/2014/chart" uri="{C3380CC4-5D6E-409C-BE32-E72D297353CC}">
              <c16:uniqueId val="{00000002-904D-4812-B98F-D414DA029FAC}"/>
            </c:ext>
          </c:extLst>
        </c:ser>
        <c:dLbls>
          <c:showLegendKey val="0"/>
          <c:showVal val="0"/>
          <c:showCatName val="0"/>
          <c:showSerName val="0"/>
          <c:showPercent val="0"/>
          <c:showBubbleSize val="0"/>
        </c:dLbls>
        <c:gapWidth val="182"/>
        <c:axId val="359837440"/>
        <c:axId val="359834944"/>
      </c:barChart>
      <c:catAx>
        <c:axId val="359837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accent1">
                    <a:lumMod val="50000"/>
                  </a:schemeClr>
                </a:solidFill>
                <a:latin typeface="+mn-lt"/>
                <a:ea typeface="+mn-ea"/>
                <a:cs typeface="+mn-cs"/>
              </a:defRPr>
            </a:pPr>
            <a:endParaRPr lang="et-EE"/>
          </a:p>
        </c:txPr>
        <c:crossAx val="359834944"/>
        <c:crosses val="autoZero"/>
        <c:auto val="1"/>
        <c:lblAlgn val="ctr"/>
        <c:lblOffset val="100"/>
        <c:noMultiLvlLbl val="0"/>
      </c:catAx>
      <c:valAx>
        <c:axId val="359834944"/>
        <c:scaling>
          <c:orientation val="minMax"/>
        </c:scaling>
        <c:delete val="1"/>
        <c:axPos val="b"/>
        <c:numFmt formatCode="General" sourceLinked="1"/>
        <c:majorTickMark val="none"/>
        <c:minorTickMark val="none"/>
        <c:tickLblPos val="nextTo"/>
        <c:crossAx val="35983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accent1">
                  <a:lumMod val="50000"/>
                </a:schemeClr>
              </a:solidFill>
              <a:latin typeface="+mn-lt"/>
              <a:ea typeface="+mn-ea"/>
              <a:cs typeface="+mn-cs"/>
            </a:defRPr>
          </a:pPr>
          <a:endParaRPr lang="et-EE"/>
        </a:p>
      </c:txPr>
    </c:legend>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187471701263414E-2"/>
          <c:y val="5.391977506452901E-2"/>
          <c:w val="0.92829544487586391"/>
          <c:h val="0.571569472271787"/>
        </c:manualLayout>
      </c:layout>
      <c:barChart>
        <c:barDir val="col"/>
        <c:grouping val="clustered"/>
        <c:varyColors val="0"/>
        <c:ser>
          <c:idx val="0"/>
          <c:order val="0"/>
          <c:tx>
            <c:strRef>
              <c:f>'[edu-2019-4230-en-g021.xlsx]Figure III.5.1'!$B$108:$E$108</c:f>
              <c:strCache>
                <c:ptCount val="1"/>
                <c:pt idx="0">
                  <c:v>Index of teacher enthusiasm</c:v>
                </c:pt>
              </c:strCache>
            </c:strRef>
          </c:tx>
          <c:spPr>
            <a:solidFill>
              <a:schemeClr val="accent1"/>
            </a:solidFill>
            <a:ln>
              <a:noFill/>
            </a:ln>
            <a:effectLst/>
          </c:spPr>
          <c:invertIfNegative val="0"/>
          <c:dPt>
            <c:idx val="60"/>
            <c:invertIfNegative val="0"/>
            <c:bubble3D val="0"/>
            <c:spPr>
              <a:solidFill>
                <a:schemeClr val="accent2"/>
              </a:solidFill>
              <a:ln>
                <a:noFill/>
              </a:ln>
              <a:effectLst/>
            </c:spPr>
            <c:extLst>
              <c:ext xmlns:c16="http://schemas.microsoft.com/office/drawing/2014/chart" uri="{C3380CC4-5D6E-409C-BE32-E72D297353CC}">
                <c16:uniqueId val="{00000001-C8DE-4C88-8A08-A5D54999F736}"/>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8DE-4C88-8A08-A5D54999F736}"/>
                </c:ext>
              </c:extLst>
            </c:dLbl>
            <c:dLbl>
              <c:idx val="6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DE-4C88-8A08-A5D54999F736}"/>
                </c:ext>
              </c:extLst>
            </c:dLbl>
            <c:dLbl>
              <c:idx val="75"/>
              <c:layout>
                <c:manualLayout>
                  <c:x val="-1.0771866094938512E-3"/>
                  <c:y val="2.77062957688468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8DE-4C88-8A08-A5D54999F73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lumMod val="50000"/>
                      </a:schemeClr>
                    </a:solidFill>
                    <a:latin typeface="+mn-lt"/>
                    <a:ea typeface="+mn-ea"/>
                    <a:cs typeface="+mn-cs"/>
                  </a:defRPr>
                </a:pPr>
                <a:endParaRPr lang="et-E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'[edu-2019-4230-en-g021.xlsx]Figure III.5.1'!$A$112:$A$187</c:f>
              <c:strCache>
                <c:ptCount val="76"/>
                <c:pt idx="0">
                  <c:v>Albania</c:v>
                </c:pt>
                <c:pt idx="1">
                  <c:v>Kosovo</c:v>
                </c:pt>
                <c:pt idx="2">
                  <c:v>Korea</c:v>
                </c:pt>
                <c:pt idx="3">
                  <c:v>Indonesia</c:v>
                </c:pt>
                <c:pt idx="4">
                  <c:v>Panama</c:v>
                </c:pt>
                <c:pt idx="5">
                  <c:v>Colombia</c:v>
                </c:pt>
                <c:pt idx="6">
                  <c:v>Thailand</c:v>
                </c:pt>
                <c:pt idx="7">
                  <c:v>Kazakhstan</c:v>
                </c:pt>
                <c:pt idx="8">
                  <c:v>Chile</c:v>
                </c:pt>
                <c:pt idx="9">
                  <c:v>Viet Nam</c:v>
                </c:pt>
                <c:pt idx="10">
                  <c:v>Dominican Republic</c:v>
                </c:pt>
                <c:pt idx="11">
                  <c:v>Philippines</c:v>
                </c:pt>
                <c:pt idx="12">
                  <c:v>Moldova</c:v>
                </c:pt>
                <c:pt idx="13">
                  <c:v>B-S-J-Z (China)</c:v>
                </c:pt>
                <c:pt idx="14">
                  <c:v>Costa Rica</c:v>
                </c:pt>
                <c:pt idx="15">
                  <c:v>Baku (Azerbaijan)</c:v>
                </c:pt>
                <c:pt idx="16">
                  <c:v>Peru</c:v>
                </c:pt>
                <c:pt idx="17">
                  <c:v>United Arab Emirates</c:v>
                </c:pt>
                <c:pt idx="18">
                  <c:v>Singapore</c:v>
                </c:pt>
                <c:pt idx="19">
                  <c:v>Jordan</c:v>
                </c:pt>
                <c:pt idx="20">
                  <c:v>Mexico</c:v>
                </c:pt>
                <c:pt idx="21">
                  <c:v>United States</c:v>
                </c:pt>
                <c:pt idx="22">
                  <c:v>Romania</c:v>
                </c:pt>
                <c:pt idx="23">
                  <c:v>Malaysia</c:v>
                </c:pt>
                <c:pt idx="24">
                  <c:v>United Kingdom</c:v>
                </c:pt>
                <c:pt idx="25">
                  <c:v>New Zealand</c:v>
                </c:pt>
                <c:pt idx="26">
                  <c:v>Brunei Darussalam</c:v>
                </c:pt>
                <c:pt idx="27">
                  <c:v>Malta</c:v>
                </c:pt>
                <c:pt idx="28">
                  <c:v>Saudi Arabia</c:v>
                </c:pt>
                <c:pt idx="29">
                  <c:v>Brazil</c:v>
                </c:pt>
                <c:pt idx="30">
                  <c:v>Argentina</c:v>
                </c:pt>
                <c:pt idx="31">
                  <c:v>Australia</c:v>
                </c:pt>
                <c:pt idx="32">
                  <c:v>Denmark</c:v>
                </c:pt>
                <c:pt idx="33">
                  <c:v>Ireland</c:v>
                </c:pt>
                <c:pt idx="34">
                  <c:v>Chinese Taipei</c:v>
                </c:pt>
                <c:pt idx="35">
                  <c:v>Switzerland</c:v>
                </c:pt>
                <c:pt idx="36">
                  <c:v>Portugal</c:v>
                </c:pt>
                <c:pt idx="37">
                  <c:v>Montenegro</c:v>
                </c:pt>
                <c:pt idx="38">
                  <c:v>Uruguay</c:v>
                </c:pt>
                <c:pt idx="39">
                  <c:v>Georgia</c:v>
                </c:pt>
                <c:pt idx="40">
                  <c:v>Qatar</c:v>
                </c:pt>
                <c:pt idx="41">
                  <c:v>Norway</c:v>
                </c:pt>
                <c:pt idx="42">
                  <c:v>Belarus</c:v>
                </c:pt>
                <c:pt idx="43">
                  <c:v>Hong Kong (China)</c:v>
                </c:pt>
                <c:pt idx="44">
                  <c:v>Iceland</c:v>
                </c:pt>
                <c:pt idx="45">
                  <c:v>Belgium</c:v>
                </c:pt>
                <c:pt idx="46">
                  <c:v>Spain</c:v>
                </c:pt>
                <c:pt idx="47">
                  <c:v>France</c:v>
                </c:pt>
                <c:pt idx="48">
                  <c:v>Sweden</c:v>
                </c:pt>
                <c:pt idx="49">
                  <c:v>OECD average</c:v>
                </c:pt>
                <c:pt idx="50">
                  <c:v>Serbia</c:v>
                </c:pt>
                <c:pt idx="51">
                  <c:v>Morocco</c:v>
                </c:pt>
                <c:pt idx="52">
                  <c:v>Croatia</c:v>
                </c:pt>
                <c:pt idx="53">
                  <c:v>Bulgaria</c:v>
                </c:pt>
                <c:pt idx="54">
                  <c:v>Hungary</c:v>
                </c:pt>
                <c:pt idx="55">
                  <c:v>Russia</c:v>
                </c:pt>
                <c:pt idx="56">
                  <c:v>Bosnia and Herzegovina</c:v>
                </c:pt>
                <c:pt idx="57">
                  <c:v>Italy</c:v>
                </c:pt>
                <c:pt idx="58">
                  <c:v>Lithuania</c:v>
                </c:pt>
                <c:pt idx="59">
                  <c:v>Israel</c:v>
                </c:pt>
                <c:pt idx="60">
                  <c:v>Estonia</c:v>
                </c:pt>
                <c:pt idx="61">
                  <c:v>Austria</c:v>
                </c:pt>
                <c:pt idx="62">
                  <c:v>Ukraine</c:v>
                </c:pt>
                <c:pt idx="63">
                  <c:v>Turkey</c:v>
                </c:pt>
                <c:pt idx="64">
                  <c:v>Slovenia</c:v>
                </c:pt>
                <c:pt idx="65">
                  <c:v>Germany</c:v>
                </c:pt>
                <c:pt idx="66">
                  <c:v>Macao (China)</c:v>
                </c:pt>
                <c:pt idx="67">
                  <c:v>Finland</c:v>
                </c:pt>
                <c:pt idx="68">
                  <c:v>Luxembourg</c:v>
                </c:pt>
                <c:pt idx="69">
                  <c:v>Netherlands</c:v>
                </c:pt>
                <c:pt idx="70">
                  <c:v>Latvia</c:v>
                </c:pt>
                <c:pt idx="71">
                  <c:v>Greece</c:v>
                </c:pt>
                <c:pt idx="72">
                  <c:v>Japan</c:v>
                </c:pt>
                <c:pt idx="73">
                  <c:v>Poland</c:v>
                </c:pt>
                <c:pt idx="74">
                  <c:v>Slovak Republic</c:v>
                </c:pt>
                <c:pt idx="75">
                  <c:v>Czech Republic</c:v>
                </c:pt>
              </c:strCache>
            </c:strRef>
          </c:cat>
          <c:val>
            <c:numRef>
              <c:f>'[edu-2019-4230-en-g021.xlsx]Figure III.5.1'!$B$112:$B$187</c:f>
              <c:numCache>
                <c:formatCode>0.0</c:formatCode>
                <c:ptCount val="76"/>
                <c:pt idx="0">
                  <c:v>0.81129882679873744</c:v>
                </c:pt>
                <c:pt idx="1">
                  <c:v>0.4804440345184709</c:v>
                </c:pt>
                <c:pt idx="2">
                  <c:v>0.43705857070273801</c:v>
                </c:pt>
                <c:pt idx="3">
                  <c:v>0.39014808942646428</c:v>
                </c:pt>
                <c:pt idx="4">
                  <c:v>0.3659536646657644</c:v>
                </c:pt>
                <c:pt idx="5">
                  <c:v>0.34460023416293312</c:v>
                </c:pt>
                <c:pt idx="6">
                  <c:v>0.32719714761262608</c:v>
                </c:pt>
                <c:pt idx="7">
                  <c:v>0.3254765197559959</c:v>
                </c:pt>
                <c:pt idx="8">
                  <c:v>0.32123958846038619</c:v>
                </c:pt>
                <c:pt idx="9">
                  <c:v>0.31325095002839742</c:v>
                </c:pt>
                <c:pt idx="10">
                  <c:v>0.31084070212980641</c:v>
                </c:pt>
                <c:pt idx="11">
                  <c:v>0.29857008328575751</c:v>
                </c:pt>
                <c:pt idx="12">
                  <c:v>0.29788361592242568</c:v>
                </c:pt>
                <c:pt idx="13">
                  <c:v>0.29265723218539169</c:v>
                </c:pt>
                <c:pt idx="14">
                  <c:v>0.28428370164867589</c:v>
                </c:pt>
                <c:pt idx="15">
                  <c:v>0.27888903441774421</c:v>
                </c:pt>
                <c:pt idx="16">
                  <c:v>0.27675586219860993</c:v>
                </c:pt>
                <c:pt idx="17">
                  <c:v>0.27113425374595679</c:v>
                </c:pt>
                <c:pt idx="18">
                  <c:v>0.27012441307006269</c:v>
                </c:pt>
                <c:pt idx="19">
                  <c:v>0.26748947144699098</c:v>
                </c:pt>
                <c:pt idx="20">
                  <c:v>0.262600405423695</c:v>
                </c:pt>
                <c:pt idx="21">
                  <c:v>0.24560946449216839</c:v>
                </c:pt>
                <c:pt idx="22">
                  <c:v>0.23549660526231511</c:v>
                </c:pt>
                <c:pt idx="23">
                  <c:v>0.23446094061196071</c:v>
                </c:pt>
                <c:pt idx="24">
                  <c:v>0.2308687573327981</c:v>
                </c:pt>
                <c:pt idx="25">
                  <c:v>0.22934772893253541</c:v>
                </c:pt>
                <c:pt idx="26">
                  <c:v>0.22460882704123211</c:v>
                </c:pt>
                <c:pt idx="27">
                  <c:v>0.22225235321305281</c:v>
                </c:pt>
                <c:pt idx="28">
                  <c:v>0.22046400357071419</c:v>
                </c:pt>
                <c:pt idx="29">
                  <c:v>0.21658794832086081</c:v>
                </c:pt>
                <c:pt idx="30">
                  <c:v>0.20516523505493869</c:v>
                </c:pt>
                <c:pt idx="31">
                  <c:v>0.1985587755886658</c:v>
                </c:pt>
                <c:pt idx="32">
                  <c:v>0.18814541896057119</c:v>
                </c:pt>
                <c:pt idx="33">
                  <c:v>0.1355307918059693</c:v>
                </c:pt>
                <c:pt idx="34">
                  <c:v>0.1092862114392725</c:v>
                </c:pt>
                <c:pt idx="35">
                  <c:v>0.1058651687520203</c:v>
                </c:pt>
                <c:pt idx="36">
                  <c:v>0.10348724865114969</c:v>
                </c:pt>
                <c:pt idx="37">
                  <c:v>9.8277461059664506E-2</c:v>
                </c:pt>
                <c:pt idx="38">
                  <c:v>9.6108849716407097E-2</c:v>
                </c:pt>
                <c:pt idx="39">
                  <c:v>9.2550607659090997E-2</c:v>
                </c:pt>
                <c:pt idx="40">
                  <c:v>9.0110185532423503E-2</c:v>
                </c:pt>
                <c:pt idx="41">
                  <c:v>8.6790860535439801E-2</c:v>
                </c:pt>
                <c:pt idx="42">
                  <c:v>8.0425446779920098E-2</c:v>
                </c:pt>
                <c:pt idx="43">
                  <c:v>5.5358563026065802E-2</c:v>
                </c:pt>
                <c:pt idx="44">
                  <c:v>5.0018951582037098E-2</c:v>
                </c:pt>
                <c:pt idx="45">
                  <c:v>4.47038255366193E-2</c:v>
                </c:pt>
                <c:pt idx="46">
                  <c:v>3.4414455933974998E-2</c:v>
                </c:pt>
                <c:pt idx="47">
                  <c:v>2.8811525606402901E-2</c:v>
                </c:pt>
                <c:pt idx="48">
                  <c:v>1.11185821700754E-2</c:v>
                </c:pt>
                <c:pt idx="49">
                  <c:v>9.6492416366046E-3</c:v>
                </c:pt>
                <c:pt idx="50">
                  <c:v>8.0279209082274004E-3</c:v>
                </c:pt>
                <c:pt idx="51">
                  <c:v>-1.60529258846915E-2</c:v>
                </c:pt>
                <c:pt idx="52">
                  <c:v>-1.83168536638189E-2</c:v>
                </c:pt>
                <c:pt idx="53">
                  <c:v>-1.9242020810369499E-2</c:v>
                </c:pt>
                <c:pt idx="54">
                  <c:v>-3.0252127982039301E-2</c:v>
                </c:pt>
                <c:pt idx="55">
                  <c:v>-3.07546731996995E-2</c:v>
                </c:pt>
                <c:pt idx="56">
                  <c:v>-3.53509454217266E-2</c:v>
                </c:pt>
                <c:pt idx="57">
                  <c:v>-7.2056459501488701E-2</c:v>
                </c:pt>
                <c:pt idx="58">
                  <c:v>-7.5824338885658496E-2</c:v>
                </c:pt>
                <c:pt idx="59">
                  <c:v>-7.9871384500867795E-2</c:v>
                </c:pt>
                <c:pt idx="60">
                  <c:v>-8.2962315296078601E-2</c:v>
                </c:pt>
                <c:pt idx="61">
                  <c:v>-9.0023359801204003E-2</c:v>
                </c:pt>
                <c:pt idx="62">
                  <c:v>-9.3587580754763103E-2</c:v>
                </c:pt>
                <c:pt idx="63">
                  <c:v>-9.8345920798418501E-2</c:v>
                </c:pt>
                <c:pt idx="64">
                  <c:v>-0.10414897955372709</c:v>
                </c:pt>
                <c:pt idx="65">
                  <c:v>-0.1170275301065594</c:v>
                </c:pt>
                <c:pt idx="66">
                  <c:v>-0.1193886572955411</c:v>
                </c:pt>
                <c:pt idx="67">
                  <c:v>-0.1469587596285214</c:v>
                </c:pt>
                <c:pt idx="68">
                  <c:v>-0.15813270559499429</c:v>
                </c:pt>
                <c:pt idx="69">
                  <c:v>-0.18250656881376681</c:v>
                </c:pt>
                <c:pt idx="70">
                  <c:v>-0.19502732316209631</c:v>
                </c:pt>
                <c:pt idx="71">
                  <c:v>-0.22478054490399019</c:v>
                </c:pt>
                <c:pt idx="72">
                  <c:v>-0.23626638994751031</c:v>
                </c:pt>
                <c:pt idx="73">
                  <c:v>-0.23992249334651039</c:v>
                </c:pt>
                <c:pt idx="74">
                  <c:v>-0.27012339721520212</c:v>
                </c:pt>
                <c:pt idx="75">
                  <c:v>-0.3071670566737798</c:v>
                </c:pt>
              </c:numCache>
            </c:numRef>
          </c:val>
          <c:extLst>
            <c:ext xmlns:c16="http://schemas.microsoft.com/office/drawing/2014/chart" uri="{C3380CC4-5D6E-409C-BE32-E72D297353CC}">
              <c16:uniqueId val="{00000004-C8DE-4C88-8A08-A5D54999F736}"/>
            </c:ext>
          </c:extLst>
        </c:ser>
        <c:dLbls>
          <c:showLegendKey val="0"/>
          <c:showVal val="0"/>
          <c:showCatName val="0"/>
          <c:showSerName val="0"/>
          <c:showPercent val="0"/>
          <c:showBubbleSize val="0"/>
        </c:dLbls>
        <c:gapWidth val="182"/>
        <c:axId val="547253456"/>
        <c:axId val="547251488"/>
      </c:barChart>
      <c:catAx>
        <c:axId val="547253456"/>
        <c:scaling>
          <c:orientation val="maxMin"/>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547251488"/>
        <c:crosses val="autoZero"/>
        <c:auto val="1"/>
        <c:lblAlgn val="ctr"/>
        <c:lblOffset val="100"/>
        <c:noMultiLvlLbl val="0"/>
      </c:catAx>
      <c:valAx>
        <c:axId val="547251488"/>
        <c:scaling>
          <c:orientation val="minMax"/>
        </c:scaling>
        <c:delete val="0"/>
        <c:axPos val="r"/>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low"/>
        <c:spPr>
          <a:noFill/>
          <a:ln>
            <a:noFill/>
          </a:ln>
          <a:effectLst/>
        </c:spPr>
        <c:txPr>
          <a:bodyPr rot="-60000000" spcFirstLastPara="1" vertOverflow="ellipsis" vert="horz" wrap="square" anchor="ctr" anchorCtr="1"/>
          <a:lstStyle/>
          <a:p>
            <a:pPr>
              <a:defRPr sz="1600" b="0" i="0" u="none" strike="noStrike" kern="1200" baseline="0">
                <a:solidFill>
                  <a:schemeClr val="accent1">
                    <a:lumMod val="50000"/>
                  </a:schemeClr>
                </a:solidFill>
                <a:latin typeface="+mn-lt"/>
                <a:ea typeface="+mn-ea"/>
                <a:cs typeface="+mn-cs"/>
              </a:defRPr>
            </a:pPr>
            <a:endParaRPr lang="et-EE"/>
          </a:p>
        </c:txPr>
        <c:crossAx val="547253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669576421129681E-2"/>
          <c:y val="5.8188647818944415E-2"/>
          <c:w val="0.89000378633113075"/>
          <c:h val="0.69421719152751316"/>
        </c:manualLayout>
      </c:layout>
      <c:barChart>
        <c:barDir val="col"/>
        <c:grouping val="clustered"/>
        <c:varyColors val="0"/>
        <c:ser>
          <c:idx val="0"/>
          <c:order val="0"/>
          <c:tx>
            <c:strRef>
              <c:f>'Figure III.6.2'!$C$108:$E$108</c:f>
              <c:strCache>
                <c:ptCount val="1"/>
                <c:pt idx="0">
                  <c:v>Difference in the index of teacher support between:</c:v>
                </c:pt>
              </c:strCache>
            </c:strRef>
          </c:tx>
          <c:spPr>
            <a:solidFill>
              <a:schemeClr val="accent1"/>
            </a:solidFill>
            <a:ln>
              <a:noFill/>
            </a:ln>
            <a:effectLst/>
          </c:spPr>
          <c:invertIfNegative val="0"/>
          <c:dPt>
            <c:idx val="32"/>
            <c:invertIfNegative val="0"/>
            <c:bubble3D val="0"/>
            <c:spPr>
              <a:solidFill>
                <a:schemeClr val="accent4">
                  <a:lumMod val="75000"/>
                </a:schemeClr>
              </a:solidFill>
              <a:ln>
                <a:noFill/>
              </a:ln>
              <a:effectLst/>
            </c:spPr>
            <c:extLst>
              <c:ext xmlns:c16="http://schemas.microsoft.com/office/drawing/2014/chart" uri="{C3380CC4-5D6E-409C-BE32-E72D297353CC}">
                <c16:uniqueId val="{00000002-CF97-4115-8F44-DFB07F760F1B}"/>
              </c:ext>
            </c:extLst>
          </c:dPt>
          <c:dPt>
            <c:idx val="60"/>
            <c:invertIfNegative val="0"/>
            <c:bubble3D val="0"/>
            <c:spPr>
              <a:solidFill>
                <a:schemeClr val="accent2"/>
              </a:solidFill>
              <a:ln>
                <a:noFill/>
              </a:ln>
              <a:effectLst/>
            </c:spPr>
            <c:extLst>
              <c:ext xmlns:c16="http://schemas.microsoft.com/office/drawing/2014/chart" uri="{C3380CC4-5D6E-409C-BE32-E72D297353CC}">
                <c16:uniqueId val="{00000001-2BCF-41A1-9ADD-B960231ABC6E}"/>
              </c:ext>
            </c:extLst>
          </c:dPt>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CF-41A1-9ADD-B960231ABC6E}"/>
                </c:ext>
              </c:extLst>
            </c:dLbl>
            <c:dLbl>
              <c:idx val="3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97-4115-8F44-DFB07F760F1B}"/>
                </c:ext>
              </c:extLst>
            </c:dLbl>
            <c:dLbl>
              <c:idx val="6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BCF-41A1-9ADD-B960231ABC6E}"/>
                </c:ext>
              </c:extLst>
            </c:dLbl>
            <c:dLbl>
              <c:idx val="7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CF-41A1-9ADD-B960231AB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lumMod val="50000"/>
                      </a:schemeClr>
                    </a:solidFill>
                    <a:latin typeface="+mn-lt"/>
                    <a:ea typeface="+mn-ea"/>
                    <a:cs typeface="+mn-cs"/>
                  </a:defRPr>
                </a:pPr>
                <a:endParaRPr lang="et-EE"/>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III.6.2'!$A$112:$A$186</c:f>
              <c:strCache>
                <c:ptCount val="75"/>
                <c:pt idx="0">
                  <c:v>Albania</c:v>
                </c:pt>
                <c:pt idx="1">
                  <c:v>Jordan</c:v>
                </c:pt>
                <c:pt idx="2">
                  <c:v>Dominican Republic</c:v>
                </c:pt>
                <c:pt idx="3">
                  <c:v>Saudi Arabia</c:v>
                </c:pt>
                <c:pt idx="4">
                  <c:v>Baku (Azerbaijan)</c:v>
                </c:pt>
                <c:pt idx="5">
                  <c:v>Kosovo</c:v>
                </c:pt>
                <c:pt idx="6">
                  <c:v>Portugal</c:v>
                </c:pt>
                <c:pt idx="7">
                  <c:v>Costa Rica</c:v>
                </c:pt>
                <c:pt idx="8">
                  <c:v>Moldova</c:v>
                </c:pt>
                <c:pt idx="9">
                  <c:v>Philippines</c:v>
                </c:pt>
                <c:pt idx="10">
                  <c:v>Chile</c:v>
                </c:pt>
                <c:pt idx="11">
                  <c:v>Brazil</c:v>
                </c:pt>
                <c:pt idx="12">
                  <c:v>Mexico</c:v>
                </c:pt>
                <c:pt idx="13">
                  <c:v>Malaysia</c:v>
                </c:pt>
                <c:pt idx="14">
                  <c:v>Argentina</c:v>
                </c:pt>
                <c:pt idx="15">
                  <c:v>Indonesia</c:v>
                </c:pt>
                <c:pt idx="16">
                  <c:v>Peru</c:v>
                </c:pt>
                <c:pt idx="17">
                  <c:v>Viet Nam</c:v>
                </c:pt>
                <c:pt idx="18">
                  <c:v>Qatar</c:v>
                </c:pt>
                <c:pt idx="19">
                  <c:v>United Arab Emirates</c:v>
                </c:pt>
                <c:pt idx="20">
                  <c:v>Belarus</c:v>
                </c:pt>
                <c:pt idx="21">
                  <c:v>B-S-J-Z (China)</c:v>
                </c:pt>
                <c:pt idx="22">
                  <c:v>Kazakhstan</c:v>
                </c:pt>
                <c:pt idx="23">
                  <c:v>Malta</c:v>
                </c:pt>
                <c:pt idx="24">
                  <c:v>Colombia</c:v>
                </c:pt>
                <c:pt idx="25">
                  <c:v>Thailand</c:v>
                </c:pt>
                <c:pt idx="26">
                  <c:v>Panama</c:v>
                </c:pt>
                <c:pt idx="27">
                  <c:v>United Kingdom</c:v>
                </c:pt>
                <c:pt idx="28">
                  <c:v>Georgia</c:v>
                </c:pt>
                <c:pt idx="29">
                  <c:v>Uruguay</c:v>
                </c:pt>
                <c:pt idx="30">
                  <c:v>Australia</c:v>
                </c:pt>
                <c:pt idx="31">
                  <c:v>New Zealand</c:v>
                </c:pt>
                <c:pt idx="32">
                  <c:v>Singapore</c:v>
                </c:pt>
                <c:pt idx="33">
                  <c:v>Brunei Darussalam</c:v>
                </c:pt>
                <c:pt idx="34">
                  <c:v>Romania</c:v>
                </c:pt>
                <c:pt idx="35">
                  <c:v>Turkey</c:v>
                </c:pt>
                <c:pt idx="36">
                  <c:v>Finland</c:v>
                </c:pt>
                <c:pt idx="37">
                  <c:v>Iceland</c:v>
                </c:pt>
                <c:pt idx="38">
                  <c:v>Russia</c:v>
                </c:pt>
                <c:pt idx="39">
                  <c:v>Korea</c:v>
                </c:pt>
                <c:pt idx="40">
                  <c:v>Ireland</c:v>
                </c:pt>
                <c:pt idx="41">
                  <c:v>United States</c:v>
                </c:pt>
                <c:pt idx="42">
                  <c:v>Sweden</c:v>
                </c:pt>
                <c:pt idx="43">
                  <c:v>Denmark</c:v>
                </c:pt>
                <c:pt idx="44">
                  <c:v>Montenegro</c:v>
                </c:pt>
                <c:pt idx="45">
                  <c:v>Bulgaria</c:v>
                </c:pt>
                <c:pt idx="46">
                  <c:v>Morocco</c:v>
                </c:pt>
                <c:pt idx="47">
                  <c:v>Spain</c:v>
                </c:pt>
                <c:pt idx="48">
                  <c:v>Japan</c:v>
                </c:pt>
                <c:pt idx="49">
                  <c:v>Latvia</c:v>
                </c:pt>
                <c:pt idx="50">
                  <c:v>Chinese Taipei</c:v>
                </c:pt>
                <c:pt idx="51">
                  <c:v>Lithuania</c:v>
                </c:pt>
                <c:pt idx="52">
                  <c:v>Serbia</c:v>
                </c:pt>
                <c:pt idx="53">
                  <c:v>Italy</c:v>
                </c:pt>
                <c:pt idx="54">
                  <c:v>OECD average</c:v>
                </c:pt>
                <c:pt idx="55">
                  <c:v>Hong Kong (China)</c:v>
                </c:pt>
                <c:pt idx="56">
                  <c:v>Bosnia and Herzegovina</c:v>
                </c:pt>
                <c:pt idx="57">
                  <c:v>Norway</c:v>
                </c:pt>
                <c:pt idx="58">
                  <c:v>Macao (China)</c:v>
                </c:pt>
                <c:pt idx="59">
                  <c:v>Israel</c:v>
                </c:pt>
                <c:pt idx="60">
                  <c:v>Estonia</c:v>
                </c:pt>
                <c:pt idx="61">
                  <c:v>Switzerland</c:v>
                </c:pt>
                <c:pt idx="62">
                  <c:v>Hungary</c:v>
                </c:pt>
                <c:pt idx="63">
                  <c:v>Belgium</c:v>
                </c:pt>
                <c:pt idx="64">
                  <c:v>Greece</c:v>
                </c:pt>
                <c:pt idx="65">
                  <c:v>Slovak Republic</c:v>
                </c:pt>
                <c:pt idx="66">
                  <c:v>Czech Republic</c:v>
                </c:pt>
                <c:pt idx="67">
                  <c:v>France</c:v>
                </c:pt>
                <c:pt idx="68">
                  <c:v>Luxembourg</c:v>
                </c:pt>
                <c:pt idx="69">
                  <c:v>Germany</c:v>
                </c:pt>
                <c:pt idx="70">
                  <c:v>Poland</c:v>
                </c:pt>
                <c:pt idx="71">
                  <c:v>Croatia</c:v>
                </c:pt>
                <c:pt idx="72">
                  <c:v>Netherlands</c:v>
                </c:pt>
                <c:pt idx="73">
                  <c:v>Austria</c:v>
                </c:pt>
                <c:pt idx="74">
                  <c:v>Slovenia</c:v>
                </c:pt>
              </c:strCache>
            </c:strRef>
          </c:cat>
          <c:val>
            <c:numRef>
              <c:f>'Figure III.6.2'!$B$112:$B$186</c:f>
              <c:numCache>
                <c:formatCode>0.0</c:formatCode>
                <c:ptCount val="75"/>
                <c:pt idx="0">
                  <c:v>0.71671868079065693</c:v>
                </c:pt>
                <c:pt idx="1">
                  <c:v>0.60086787527244612</c:v>
                </c:pt>
                <c:pt idx="2">
                  <c:v>0.57444116912542742</c:v>
                </c:pt>
                <c:pt idx="3">
                  <c:v>0.54264430509203199</c:v>
                </c:pt>
                <c:pt idx="4">
                  <c:v>0.50224931555115782</c:v>
                </c:pt>
                <c:pt idx="5">
                  <c:v>0.48290774554108562</c:v>
                </c:pt>
                <c:pt idx="6">
                  <c:v>0.47486577232773097</c:v>
                </c:pt>
                <c:pt idx="7">
                  <c:v>0.47093265753175911</c:v>
                </c:pt>
                <c:pt idx="8">
                  <c:v>0.46259938279661422</c:v>
                </c:pt>
                <c:pt idx="9">
                  <c:v>0.4625771872779072</c:v>
                </c:pt>
                <c:pt idx="10">
                  <c:v>0.43688605925811458</c:v>
                </c:pt>
                <c:pt idx="11">
                  <c:v>0.43221611207464539</c:v>
                </c:pt>
                <c:pt idx="12">
                  <c:v>0.40651018198294658</c:v>
                </c:pt>
                <c:pt idx="13">
                  <c:v>0.40604305575258748</c:v>
                </c:pt>
                <c:pt idx="14">
                  <c:v>0.39044524537939851</c:v>
                </c:pt>
                <c:pt idx="15">
                  <c:v>0.3887636880400393</c:v>
                </c:pt>
                <c:pt idx="16">
                  <c:v>0.38474328514510447</c:v>
                </c:pt>
                <c:pt idx="17">
                  <c:v>0.38074630561137618</c:v>
                </c:pt>
                <c:pt idx="18">
                  <c:v>0.37684494822527992</c:v>
                </c:pt>
                <c:pt idx="19">
                  <c:v>0.37634445517492993</c:v>
                </c:pt>
                <c:pt idx="20">
                  <c:v>0.3740183341568612</c:v>
                </c:pt>
                <c:pt idx="21">
                  <c:v>0.36280114693151672</c:v>
                </c:pt>
                <c:pt idx="22">
                  <c:v>0.34593384274394401</c:v>
                </c:pt>
                <c:pt idx="23">
                  <c:v>0.34065348639054011</c:v>
                </c:pt>
                <c:pt idx="24">
                  <c:v>0.34053714404798058</c:v>
                </c:pt>
                <c:pt idx="25">
                  <c:v>0.32996077170606569</c:v>
                </c:pt>
                <c:pt idx="26">
                  <c:v>0.32830438551583391</c:v>
                </c:pt>
                <c:pt idx="27">
                  <c:v>0.30374565123307162</c:v>
                </c:pt>
                <c:pt idx="28">
                  <c:v>0.28875598358286469</c:v>
                </c:pt>
                <c:pt idx="29">
                  <c:v>0.270307339966807</c:v>
                </c:pt>
                <c:pt idx="30">
                  <c:v>0.25204698386137192</c:v>
                </c:pt>
                <c:pt idx="31">
                  <c:v>0.2480960916998674</c:v>
                </c:pt>
                <c:pt idx="32">
                  <c:v>0.244391317447582</c:v>
                </c:pt>
                <c:pt idx="33">
                  <c:v>0.2269608758379025</c:v>
                </c:pt>
                <c:pt idx="34">
                  <c:v>0.223972197725747</c:v>
                </c:pt>
                <c:pt idx="35">
                  <c:v>0.21728620758666639</c:v>
                </c:pt>
                <c:pt idx="36">
                  <c:v>0.21104799386948259</c:v>
                </c:pt>
                <c:pt idx="37">
                  <c:v>0.21067868195597919</c:v>
                </c:pt>
                <c:pt idx="38">
                  <c:v>0.20007307762421811</c:v>
                </c:pt>
                <c:pt idx="39">
                  <c:v>0.17630468562026799</c:v>
                </c:pt>
                <c:pt idx="40">
                  <c:v>0.15764290084421281</c:v>
                </c:pt>
                <c:pt idx="41">
                  <c:v>0.14608630556985111</c:v>
                </c:pt>
                <c:pt idx="42">
                  <c:v>0.14358434459465061</c:v>
                </c:pt>
                <c:pt idx="43">
                  <c:v>0.14056715070389519</c:v>
                </c:pt>
                <c:pt idx="44">
                  <c:v>0.1192049110566885</c:v>
                </c:pt>
                <c:pt idx="45">
                  <c:v>9.9598214953142597E-2</c:v>
                </c:pt>
                <c:pt idx="46">
                  <c:v>8.6773877128593593E-2</c:v>
                </c:pt>
                <c:pt idx="47">
                  <c:v>6.6693247776706904E-2</c:v>
                </c:pt>
                <c:pt idx="48">
                  <c:v>6.6589892456525801E-2</c:v>
                </c:pt>
                <c:pt idx="49">
                  <c:v>5.1028804971338201E-2</c:v>
                </c:pt>
                <c:pt idx="50">
                  <c:v>4.3456800320329503E-2</c:v>
                </c:pt>
                <c:pt idx="51">
                  <c:v>3.9089370693225302E-2</c:v>
                </c:pt>
                <c:pt idx="52">
                  <c:v>3.7753324541375401E-2</c:v>
                </c:pt>
                <c:pt idx="53">
                  <c:v>2.4629994651199E-2</c:v>
                </c:pt>
                <c:pt idx="54">
                  <c:v>1.0582953356175401E-2</c:v>
                </c:pt>
                <c:pt idx="55">
                  <c:v>-1.6376336412296699E-2</c:v>
                </c:pt>
                <c:pt idx="56">
                  <c:v>-2.9273797356532801E-2</c:v>
                </c:pt>
                <c:pt idx="57">
                  <c:v>-6.6649641576261007E-2</c:v>
                </c:pt>
                <c:pt idx="58">
                  <c:v>-8.1113717519776099E-2</c:v>
                </c:pt>
                <c:pt idx="59">
                  <c:v>-9.3975226501040995E-2</c:v>
                </c:pt>
                <c:pt idx="60">
                  <c:v>-0.1125917380645987</c:v>
                </c:pt>
                <c:pt idx="61">
                  <c:v>-0.14752333447306751</c:v>
                </c:pt>
                <c:pt idx="62">
                  <c:v>-0.15823919079009041</c:v>
                </c:pt>
                <c:pt idx="63">
                  <c:v>-0.16720601599889159</c:v>
                </c:pt>
                <c:pt idx="64">
                  <c:v>-0.17064699232149511</c:v>
                </c:pt>
                <c:pt idx="65">
                  <c:v>-0.17699008293669699</c:v>
                </c:pt>
                <c:pt idx="66">
                  <c:v>-0.2183739048766801</c:v>
                </c:pt>
                <c:pt idx="67">
                  <c:v>-0.22013676555956849</c:v>
                </c:pt>
                <c:pt idx="68">
                  <c:v>-0.2232536503290018</c:v>
                </c:pt>
                <c:pt idx="69">
                  <c:v>-0.23656022156931991</c:v>
                </c:pt>
                <c:pt idx="70">
                  <c:v>-0.25676889451655771</c:v>
                </c:pt>
                <c:pt idx="71">
                  <c:v>-0.34428369838068662</c:v>
                </c:pt>
                <c:pt idx="72">
                  <c:v>-0.42523891337466357</c:v>
                </c:pt>
                <c:pt idx="73">
                  <c:v>-0.44658974485736141</c:v>
                </c:pt>
                <c:pt idx="74">
                  <c:v>-0.61218682713747341</c:v>
                </c:pt>
              </c:numCache>
            </c:numRef>
          </c:val>
          <c:extLst>
            <c:ext xmlns:c16="http://schemas.microsoft.com/office/drawing/2014/chart" uri="{C3380CC4-5D6E-409C-BE32-E72D297353CC}">
              <c16:uniqueId val="{00000004-2BCF-41A1-9ADD-B960231ABC6E}"/>
            </c:ext>
          </c:extLst>
        </c:ser>
        <c:dLbls>
          <c:showLegendKey val="0"/>
          <c:showVal val="0"/>
          <c:showCatName val="0"/>
          <c:showSerName val="0"/>
          <c:showPercent val="0"/>
          <c:showBubbleSize val="0"/>
        </c:dLbls>
        <c:gapWidth val="219"/>
        <c:overlap val="-27"/>
        <c:axId val="547253456"/>
        <c:axId val="547251488"/>
      </c:barChart>
      <c:catAx>
        <c:axId val="547253456"/>
        <c:scaling>
          <c:orientation val="maxMin"/>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t-EE"/>
          </a:p>
        </c:txPr>
        <c:crossAx val="547251488"/>
        <c:crosses val="autoZero"/>
        <c:auto val="1"/>
        <c:lblAlgn val="ctr"/>
        <c:lblOffset val="100"/>
        <c:noMultiLvlLbl val="0"/>
      </c:catAx>
      <c:valAx>
        <c:axId val="547251488"/>
        <c:scaling>
          <c:orientation val="minMax"/>
        </c:scaling>
        <c:delete val="0"/>
        <c:axPos val="r"/>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low"/>
        <c:spPr>
          <a:noFill/>
          <a:ln>
            <a:noFill/>
          </a:ln>
          <a:effectLst/>
        </c:spPr>
        <c:txPr>
          <a:bodyPr rot="-60000000" spcFirstLastPara="1" vertOverflow="ellipsis" vert="horz" wrap="square" anchor="ctr" anchorCtr="1"/>
          <a:lstStyle/>
          <a:p>
            <a:pPr>
              <a:defRPr sz="1600" b="0" i="0" u="none" strike="noStrike" kern="1200" baseline="0">
                <a:solidFill>
                  <a:schemeClr val="accent1">
                    <a:lumMod val="50000"/>
                  </a:schemeClr>
                </a:solidFill>
                <a:latin typeface="+mn-lt"/>
                <a:ea typeface="+mn-ea"/>
                <a:cs typeface="+mn-cs"/>
              </a:defRPr>
            </a:pPr>
            <a:endParaRPr lang="et-EE"/>
          </a:p>
        </c:txPr>
        <c:crossAx val="54725345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Leht1!$D$6</c:f>
              <c:strCache>
                <c:ptCount val="1"/>
                <c:pt idx="0">
                  <c:v>Eesti</c:v>
                </c:pt>
              </c:strCache>
            </c:strRef>
          </c:tx>
          <c:spPr>
            <a:ln w="50800" cap="rnd">
              <a:solidFill>
                <a:srgbClr val="FF0000"/>
              </a:solidFill>
              <a:round/>
            </a:ln>
            <a:effectLst/>
          </c:spPr>
          <c:marker>
            <c:symbol val="circle"/>
            <c:size val="5"/>
            <c:spPr>
              <a:solidFill>
                <a:schemeClr val="accent1"/>
              </a:solidFill>
              <a:ln w="9525">
                <a:solidFill>
                  <a:schemeClr val="accent1"/>
                </a:solidFill>
              </a:ln>
              <a:effectLst/>
            </c:spPr>
          </c:marker>
          <c:dLbls>
            <c:dLbl>
              <c:idx val="0"/>
              <c:layout>
                <c:manualLayout>
                  <c:x val="0"/>
                  <c:y val="2.331743508214096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CB22-4AF9-AAFA-A0E5232C70F3}"/>
                </c:ext>
              </c:extLst>
            </c:dLbl>
            <c:dLbl>
              <c:idx val="1"/>
              <c:layout>
                <c:manualLayout>
                  <c:x val="0"/>
                  <c:y val="3.815580286168525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CB22-4AF9-AAFA-A0E5232C70F3}"/>
                </c:ext>
              </c:extLst>
            </c:dLbl>
            <c:dLbl>
              <c:idx val="2"/>
              <c:layout>
                <c:manualLayout>
                  <c:x val="1.4335179523855318E-3"/>
                  <c:y val="2.967673555908846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CB22-4AF9-AAFA-A0E5232C70F3}"/>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lumMod val="50000"/>
                      </a:schemeClr>
                    </a:solidFill>
                    <a:latin typeface="+mn-lt"/>
                    <a:ea typeface="+mn-ea"/>
                    <a:cs typeface="+mn-cs"/>
                  </a:defRPr>
                </a:pPr>
                <a:endParaRPr lang="et-E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Leht1!$E$5:$H$5</c:f>
              <c:strCache>
                <c:ptCount val="4"/>
                <c:pt idx="0">
                  <c:v>Õpetaja huvitub õpilaste õppimisest</c:v>
                </c:pt>
                <c:pt idx="1">
                  <c:v>Õpetaja aitab ekstra neid õpilasi, kes vajavad abi</c:v>
                </c:pt>
                <c:pt idx="2">
                  <c:v>Õpetaja aitab õpilasi õppimisel</c:v>
                </c:pt>
                <c:pt idx="3">
                  <c:v>Õpetaja jätkab   õpetamist seni, kuni kõik aru saavad</c:v>
                </c:pt>
              </c:strCache>
            </c:strRef>
          </c:cat>
          <c:val>
            <c:numRef>
              <c:f>Leht1!$E$6:$H$6</c:f>
              <c:numCache>
                <c:formatCode>General</c:formatCode>
                <c:ptCount val="4"/>
                <c:pt idx="0">
                  <c:v>60</c:v>
                </c:pt>
                <c:pt idx="1">
                  <c:v>74</c:v>
                </c:pt>
                <c:pt idx="2">
                  <c:v>76</c:v>
                </c:pt>
                <c:pt idx="3">
                  <c:v>68</c:v>
                </c:pt>
              </c:numCache>
            </c:numRef>
          </c:val>
          <c:smooth val="0"/>
          <c:extLst>
            <c:ext xmlns:c16="http://schemas.microsoft.com/office/drawing/2014/chart" uri="{C3380CC4-5D6E-409C-BE32-E72D297353CC}">
              <c16:uniqueId val="{00000000-890E-4481-A37C-2B19EA1AEB7E}"/>
            </c:ext>
          </c:extLst>
        </c:ser>
        <c:ser>
          <c:idx val="1"/>
          <c:order val="1"/>
          <c:tx>
            <c:strRef>
              <c:f>Leht1!$D$7</c:f>
              <c:strCache>
                <c:ptCount val="1"/>
                <c:pt idx="0">
                  <c:v>Soome</c:v>
                </c:pt>
              </c:strCache>
            </c:strRef>
          </c:tx>
          <c:spPr>
            <a:ln w="28575" cap="rnd">
              <a:solidFill>
                <a:schemeClr val="accent1">
                  <a:lumMod val="50000"/>
                </a:schemeClr>
              </a:solidFill>
              <a:round/>
            </a:ln>
            <a:effectLst/>
          </c:spPr>
          <c:marker>
            <c:symbol val="circle"/>
            <c:size val="5"/>
            <c:spPr>
              <a:solidFill>
                <a:schemeClr val="accent2"/>
              </a:solidFill>
              <a:ln w="9525">
                <a:solidFill>
                  <a:schemeClr val="accent2"/>
                </a:solidFill>
              </a:ln>
              <a:effectLst/>
            </c:spPr>
          </c:marker>
          <c:dPt>
            <c:idx val="1"/>
            <c:marker>
              <c:symbol val="circle"/>
              <c:size val="5"/>
              <c:spPr>
                <a:solidFill>
                  <a:schemeClr val="accent2"/>
                </a:solidFill>
                <a:ln w="9525">
                  <a:solidFill>
                    <a:schemeClr val="accent2"/>
                  </a:solidFill>
                </a:ln>
                <a:effectLst/>
              </c:spPr>
            </c:marker>
            <c:bubble3D val="0"/>
            <c:spPr>
              <a:ln w="50800" cap="rnd">
                <a:solidFill>
                  <a:schemeClr val="accent1">
                    <a:lumMod val="50000"/>
                  </a:schemeClr>
                </a:solidFill>
                <a:round/>
              </a:ln>
              <a:effectLst/>
            </c:spPr>
            <c:extLst>
              <c:ext xmlns:c16="http://schemas.microsoft.com/office/drawing/2014/chart" uri="{C3380CC4-5D6E-409C-BE32-E72D297353CC}">
                <c16:uniqueId val="{00000004-890E-4481-A37C-2B19EA1AEB7E}"/>
              </c:ext>
            </c:extLst>
          </c:dPt>
          <c:cat>
            <c:strRef>
              <c:f>Leht1!$E$5:$H$5</c:f>
              <c:strCache>
                <c:ptCount val="4"/>
                <c:pt idx="0">
                  <c:v>Õpetaja huvitub õpilaste õppimisest</c:v>
                </c:pt>
                <c:pt idx="1">
                  <c:v>Õpetaja aitab ekstra neid õpilasi, kes vajavad abi</c:v>
                </c:pt>
                <c:pt idx="2">
                  <c:v>Õpetaja aitab õpilasi õppimisel</c:v>
                </c:pt>
                <c:pt idx="3">
                  <c:v>Õpetaja jätkab   õpetamist seni, kuni kõik aru saavad</c:v>
                </c:pt>
              </c:strCache>
            </c:strRef>
          </c:cat>
          <c:val>
            <c:numRef>
              <c:f>Leht1!$E$7:$H$7</c:f>
              <c:numCache>
                <c:formatCode>General</c:formatCode>
                <c:ptCount val="4"/>
                <c:pt idx="0">
                  <c:v>74</c:v>
                </c:pt>
                <c:pt idx="1">
                  <c:v>85</c:v>
                </c:pt>
                <c:pt idx="2">
                  <c:v>87</c:v>
                </c:pt>
                <c:pt idx="3">
                  <c:v>75</c:v>
                </c:pt>
              </c:numCache>
            </c:numRef>
          </c:val>
          <c:smooth val="0"/>
          <c:extLst>
            <c:ext xmlns:c16="http://schemas.microsoft.com/office/drawing/2014/chart" uri="{C3380CC4-5D6E-409C-BE32-E72D297353CC}">
              <c16:uniqueId val="{00000001-890E-4481-A37C-2B19EA1AEB7E}"/>
            </c:ext>
          </c:extLst>
        </c:ser>
        <c:ser>
          <c:idx val="2"/>
          <c:order val="2"/>
          <c:tx>
            <c:strRef>
              <c:f>Leht1!$D$8</c:f>
              <c:strCache>
                <c:ptCount val="1"/>
                <c:pt idx="0">
                  <c:v>Singapur</c:v>
                </c:pt>
              </c:strCache>
            </c:strRef>
          </c:tx>
          <c:spPr>
            <a:ln w="50800" cap="rnd">
              <a:solidFill>
                <a:schemeClr val="accent3"/>
              </a:solidFill>
              <a:round/>
            </a:ln>
            <a:effectLst/>
          </c:spPr>
          <c:marker>
            <c:symbol val="circle"/>
            <c:size val="5"/>
            <c:spPr>
              <a:solidFill>
                <a:schemeClr val="accent3"/>
              </a:solidFill>
              <a:ln w="9525">
                <a:solidFill>
                  <a:schemeClr val="accent3"/>
                </a:solidFill>
              </a:ln>
              <a:effectLst/>
            </c:spPr>
          </c:marker>
          <c:cat>
            <c:strRef>
              <c:f>Leht1!$E$5:$H$5</c:f>
              <c:strCache>
                <c:ptCount val="4"/>
                <c:pt idx="0">
                  <c:v>Õpetaja huvitub õpilaste õppimisest</c:v>
                </c:pt>
                <c:pt idx="1">
                  <c:v>Õpetaja aitab ekstra neid õpilasi, kes vajavad abi</c:v>
                </c:pt>
                <c:pt idx="2">
                  <c:v>Õpetaja aitab õpilasi õppimisel</c:v>
                </c:pt>
                <c:pt idx="3">
                  <c:v>Õpetaja jätkab   õpetamist seni, kuni kõik aru saavad</c:v>
                </c:pt>
              </c:strCache>
            </c:strRef>
          </c:cat>
          <c:val>
            <c:numRef>
              <c:f>Leht1!$E$8:$H$8</c:f>
              <c:numCache>
                <c:formatCode>General</c:formatCode>
                <c:ptCount val="4"/>
                <c:pt idx="0">
                  <c:v>80</c:v>
                </c:pt>
                <c:pt idx="1">
                  <c:v>84</c:v>
                </c:pt>
                <c:pt idx="2">
                  <c:v>88</c:v>
                </c:pt>
                <c:pt idx="3">
                  <c:v>78</c:v>
                </c:pt>
              </c:numCache>
            </c:numRef>
          </c:val>
          <c:smooth val="0"/>
          <c:extLst>
            <c:ext xmlns:c16="http://schemas.microsoft.com/office/drawing/2014/chart" uri="{C3380CC4-5D6E-409C-BE32-E72D297353CC}">
              <c16:uniqueId val="{00000002-890E-4481-A37C-2B19EA1AEB7E}"/>
            </c:ext>
          </c:extLst>
        </c:ser>
        <c:ser>
          <c:idx val="3"/>
          <c:order val="3"/>
          <c:tx>
            <c:strRef>
              <c:f>Leht1!$D$9</c:f>
              <c:strCache>
                <c:ptCount val="1"/>
                <c:pt idx="0">
                  <c:v>Island</c:v>
                </c:pt>
              </c:strCache>
            </c:strRef>
          </c:tx>
          <c:spPr>
            <a:ln w="50800" cap="rnd">
              <a:solidFill>
                <a:schemeClr val="accent4"/>
              </a:solidFill>
              <a:round/>
            </a:ln>
            <a:effectLst/>
          </c:spPr>
          <c:marker>
            <c:symbol val="circle"/>
            <c:size val="5"/>
            <c:spPr>
              <a:solidFill>
                <a:schemeClr val="accent4"/>
              </a:solidFill>
              <a:ln w="9525">
                <a:solidFill>
                  <a:schemeClr val="accent4"/>
                </a:solidFill>
              </a:ln>
              <a:effectLst/>
            </c:spPr>
          </c:marker>
          <c:cat>
            <c:strRef>
              <c:f>Leht1!$E$5:$H$5</c:f>
              <c:strCache>
                <c:ptCount val="4"/>
                <c:pt idx="0">
                  <c:v>Õpetaja huvitub õpilaste õppimisest</c:v>
                </c:pt>
                <c:pt idx="1">
                  <c:v>Õpetaja aitab ekstra neid õpilasi, kes vajavad abi</c:v>
                </c:pt>
                <c:pt idx="2">
                  <c:v>Õpetaja aitab õpilasi õppimisel</c:v>
                </c:pt>
                <c:pt idx="3">
                  <c:v>Õpetaja jätkab   õpetamist seni, kuni kõik aru saavad</c:v>
                </c:pt>
              </c:strCache>
            </c:strRef>
          </c:cat>
          <c:val>
            <c:numRef>
              <c:f>Leht1!$E$9:$H$9</c:f>
              <c:numCache>
                <c:formatCode>General</c:formatCode>
                <c:ptCount val="4"/>
                <c:pt idx="0">
                  <c:v>71</c:v>
                </c:pt>
                <c:pt idx="1">
                  <c:v>77</c:v>
                </c:pt>
                <c:pt idx="2">
                  <c:v>86</c:v>
                </c:pt>
                <c:pt idx="3">
                  <c:v>80</c:v>
                </c:pt>
              </c:numCache>
            </c:numRef>
          </c:val>
          <c:smooth val="0"/>
          <c:extLst>
            <c:ext xmlns:c16="http://schemas.microsoft.com/office/drawing/2014/chart" uri="{C3380CC4-5D6E-409C-BE32-E72D297353CC}">
              <c16:uniqueId val="{00000003-890E-4481-A37C-2B19EA1AEB7E}"/>
            </c:ext>
          </c:extLst>
        </c:ser>
        <c:dLbls>
          <c:showLegendKey val="0"/>
          <c:showVal val="0"/>
          <c:showCatName val="0"/>
          <c:showSerName val="0"/>
          <c:showPercent val="0"/>
          <c:showBubbleSize val="0"/>
        </c:dLbls>
        <c:marker val="1"/>
        <c:smooth val="0"/>
        <c:axId val="607890591"/>
        <c:axId val="607891839"/>
      </c:lineChart>
      <c:catAx>
        <c:axId val="607890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accent1">
                    <a:lumMod val="50000"/>
                  </a:schemeClr>
                </a:solidFill>
                <a:latin typeface="+mn-lt"/>
                <a:ea typeface="+mn-ea"/>
                <a:cs typeface="+mn-cs"/>
              </a:defRPr>
            </a:pPr>
            <a:endParaRPr lang="et-EE"/>
          </a:p>
        </c:txPr>
        <c:crossAx val="607891839"/>
        <c:crosses val="autoZero"/>
        <c:auto val="1"/>
        <c:lblAlgn val="ctr"/>
        <c:lblOffset val="100"/>
        <c:noMultiLvlLbl val="0"/>
      </c:catAx>
      <c:valAx>
        <c:axId val="6078918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t-EE"/>
          </a:p>
        </c:txPr>
        <c:crossAx val="607890591"/>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2400" b="0" i="0" u="none" strike="noStrike" kern="1200" baseline="0">
              <a:solidFill>
                <a:schemeClr val="accent1">
                  <a:lumMod val="50000"/>
                </a:schemeClr>
              </a:solidFill>
              <a:latin typeface="+mn-lt"/>
              <a:ea typeface="+mn-ea"/>
              <a:cs typeface="+mn-cs"/>
            </a:defRPr>
          </a:pPr>
          <a:endParaRPr lang="et-EE"/>
        </a:p>
      </c:txPr>
    </c:legend>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Leht2!$D$5</c:f>
              <c:strCache>
                <c:ptCount val="1"/>
                <c:pt idx="0">
                  <c:v>Eesti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Leht2!$E$4:$I$4</c:f>
              <c:strCache>
                <c:ptCount val="5"/>
                <c:pt idx="0">
                  <c:v>Ei  arvesta õpilase vajadustega</c:v>
                </c:pt>
                <c:pt idx="1">
                  <c:v>Õpetajad puuduvad</c:v>
                </c:pt>
                <c:pt idx="2">
                  <c:v>On vastu muutustele</c:v>
                </c:pt>
                <c:pt idx="3">
                  <c:v>Liiga ranged</c:v>
                </c:pt>
                <c:pt idx="4">
                  <c:v>Pole tundi ette valmistanud</c:v>
                </c:pt>
              </c:strCache>
            </c:strRef>
          </c:cat>
          <c:val>
            <c:numRef>
              <c:f>Leht2!$E$5:$I$5</c:f>
              <c:numCache>
                <c:formatCode>General</c:formatCode>
                <c:ptCount val="5"/>
                <c:pt idx="0">
                  <c:v>35</c:v>
                </c:pt>
                <c:pt idx="1">
                  <c:v>20</c:v>
                </c:pt>
                <c:pt idx="2">
                  <c:v>27</c:v>
                </c:pt>
                <c:pt idx="3">
                  <c:v>10</c:v>
                </c:pt>
                <c:pt idx="4">
                  <c:v>6</c:v>
                </c:pt>
              </c:numCache>
            </c:numRef>
          </c:val>
          <c:extLst>
            <c:ext xmlns:c16="http://schemas.microsoft.com/office/drawing/2014/chart" uri="{C3380CC4-5D6E-409C-BE32-E72D297353CC}">
              <c16:uniqueId val="{00000000-E94E-473E-A350-B1856AEA2C98}"/>
            </c:ext>
          </c:extLst>
        </c:ser>
        <c:ser>
          <c:idx val="1"/>
          <c:order val="1"/>
          <c:tx>
            <c:strRef>
              <c:f>Leht2!$D$6</c:f>
              <c:strCache>
                <c:ptCount val="1"/>
                <c:pt idx="0">
                  <c:v>Soome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Leht2!$E$4:$I$4</c:f>
              <c:strCache>
                <c:ptCount val="5"/>
                <c:pt idx="0">
                  <c:v>Ei  arvesta õpilase vajadustega</c:v>
                </c:pt>
                <c:pt idx="1">
                  <c:v>Õpetajad puuduvad</c:v>
                </c:pt>
                <c:pt idx="2">
                  <c:v>On vastu muutustele</c:v>
                </c:pt>
                <c:pt idx="3">
                  <c:v>Liiga ranged</c:v>
                </c:pt>
                <c:pt idx="4">
                  <c:v>Pole tundi ette valmistanud</c:v>
                </c:pt>
              </c:strCache>
            </c:strRef>
          </c:cat>
          <c:val>
            <c:numRef>
              <c:f>Leht2!$E$6:$I$6</c:f>
              <c:numCache>
                <c:formatCode>General</c:formatCode>
                <c:ptCount val="5"/>
                <c:pt idx="0">
                  <c:v>32</c:v>
                </c:pt>
                <c:pt idx="1">
                  <c:v>13</c:v>
                </c:pt>
                <c:pt idx="2">
                  <c:v>27</c:v>
                </c:pt>
                <c:pt idx="3">
                  <c:v>6</c:v>
                </c:pt>
                <c:pt idx="4">
                  <c:v>5</c:v>
                </c:pt>
              </c:numCache>
            </c:numRef>
          </c:val>
          <c:extLst>
            <c:ext xmlns:c16="http://schemas.microsoft.com/office/drawing/2014/chart" uri="{C3380CC4-5D6E-409C-BE32-E72D297353CC}">
              <c16:uniqueId val="{00000001-E94E-473E-A350-B1856AEA2C98}"/>
            </c:ext>
          </c:extLst>
        </c:ser>
        <c:ser>
          <c:idx val="2"/>
          <c:order val="2"/>
          <c:tx>
            <c:strRef>
              <c:f>Leht2!$D$7</c:f>
              <c:strCache>
                <c:ptCount val="1"/>
                <c:pt idx="0">
                  <c:v>Island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Leht2!$E$4:$I$4</c:f>
              <c:strCache>
                <c:ptCount val="5"/>
                <c:pt idx="0">
                  <c:v>Ei  arvesta õpilase vajadustega</c:v>
                </c:pt>
                <c:pt idx="1">
                  <c:v>Õpetajad puuduvad</c:v>
                </c:pt>
                <c:pt idx="2">
                  <c:v>On vastu muutustele</c:v>
                </c:pt>
                <c:pt idx="3">
                  <c:v>Liiga ranged</c:v>
                </c:pt>
                <c:pt idx="4">
                  <c:v>Pole tundi ette valmistanud</c:v>
                </c:pt>
              </c:strCache>
            </c:strRef>
          </c:cat>
          <c:val>
            <c:numRef>
              <c:f>Leht2!$E$7:$I$7</c:f>
              <c:numCache>
                <c:formatCode>General</c:formatCode>
                <c:ptCount val="5"/>
                <c:pt idx="0">
                  <c:v>48</c:v>
                </c:pt>
                <c:pt idx="1">
                  <c:v>29</c:v>
                </c:pt>
                <c:pt idx="2">
                  <c:v>37</c:v>
                </c:pt>
                <c:pt idx="3">
                  <c:v>6</c:v>
                </c:pt>
                <c:pt idx="4">
                  <c:v>10</c:v>
                </c:pt>
              </c:numCache>
            </c:numRef>
          </c:val>
          <c:extLst>
            <c:ext xmlns:c16="http://schemas.microsoft.com/office/drawing/2014/chart" uri="{C3380CC4-5D6E-409C-BE32-E72D297353CC}">
              <c16:uniqueId val="{00000002-E94E-473E-A350-B1856AEA2C98}"/>
            </c:ext>
          </c:extLst>
        </c:ser>
        <c:ser>
          <c:idx val="3"/>
          <c:order val="3"/>
          <c:tx>
            <c:strRef>
              <c:f>Leht2!$D$8</c:f>
              <c:strCache>
                <c:ptCount val="1"/>
                <c:pt idx="0">
                  <c:v>Singapur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Leht2!$E$4:$I$4</c:f>
              <c:strCache>
                <c:ptCount val="5"/>
                <c:pt idx="0">
                  <c:v>Ei  arvesta õpilase vajadustega</c:v>
                </c:pt>
                <c:pt idx="1">
                  <c:v>Õpetajad puuduvad</c:v>
                </c:pt>
                <c:pt idx="2">
                  <c:v>On vastu muutustele</c:v>
                </c:pt>
                <c:pt idx="3">
                  <c:v>Liiga ranged</c:v>
                </c:pt>
                <c:pt idx="4">
                  <c:v>Pole tundi ette valmistanud</c:v>
                </c:pt>
              </c:strCache>
            </c:strRef>
          </c:cat>
          <c:val>
            <c:numRef>
              <c:f>Leht2!$E$8:$I$8</c:f>
              <c:numCache>
                <c:formatCode>General</c:formatCode>
                <c:ptCount val="5"/>
                <c:pt idx="0">
                  <c:v>26</c:v>
                </c:pt>
                <c:pt idx="1">
                  <c:v>4</c:v>
                </c:pt>
                <c:pt idx="2">
                  <c:v>25</c:v>
                </c:pt>
                <c:pt idx="3">
                  <c:v>15</c:v>
                </c:pt>
                <c:pt idx="4">
                  <c:v>8</c:v>
                </c:pt>
              </c:numCache>
            </c:numRef>
          </c:val>
          <c:extLst>
            <c:ext xmlns:c16="http://schemas.microsoft.com/office/drawing/2014/chart" uri="{C3380CC4-5D6E-409C-BE32-E72D297353CC}">
              <c16:uniqueId val="{00000003-E94E-473E-A350-B1856AEA2C98}"/>
            </c:ext>
          </c:extLst>
        </c:ser>
        <c:dLbls>
          <c:dLblPos val="outEnd"/>
          <c:showLegendKey val="0"/>
          <c:showVal val="1"/>
          <c:showCatName val="0"/>
          <c:showSerName val="0"/>
          <c:showPercent val="0"/>
          <c:showBubbleSize val="0"/>
        </c:dLbls>
        <c:gapWidth val="219"/>
        <c:overlap val="-27"/>
        <c:axId val="603273583"/>
        <c:axId val="603274415"/>
      </c:barChart>
      <c:catAx>
        <c:axId val="603273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accent1">
                    <a:lumMod val="50000"/>
                  </a:schemeClr>
                </a:solidFill>
                <a:latin typeface="+mn-lt"/>
                <a:ea typeface="+mn-ea"/>
                <a:cs typeface="+mn-cs"/>
              </a:defRPr>
            </a:pPr>
            <a:endParaRPr lang="et-EE"/>
          </a:p>
        </c:txPr>
        <c:crossAx val="603274415"/>
        <c:crosses val="autoZero"/>
        <c:auto val="1"/>
        <c:lblAlgn val="ctr"/>
        <c:lblOffset val="100"/>
        <c:noMultiLvlLbl val="0"/>
      </c:catAx>
      <c:valAx>
        <c:axId val="603274415"/>
        <c:scaling>
          <c:orientation val="minMax"/>
        </c:scaling>
        <c:delete val="1"/>
        <c:axPos val="l"/>
        <c:numFmt formatCode="General" sourceLinked="1"/>
        <c:majorTickMark val="none"/>
        <c:minorTickMark val="none"/>
        <c:tickLblPos val="nextTo"/>
        <c:crossAx val="603273583"/>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accent1">
                  <a:lumMod val="50000"/>
                </a:schemeClr>
              </a:solidFill>
              <a:latin typeface="+mn-lt"/>
              <a:ea typeface="+mn-ea"/>
              <a:cs typeface="+mn-cs"/>
            </a:defRPr>
          </a:pPr>
          <a:endParaRPr lang="et-EE"/>
        </a:p>
      </c:txPr>
    </c:legend>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7E4780"/>
            </a:solidFill>
            <a:ln>
              <a:solidFill>
                <a:srgbClr val="7E4780"/>
              </a:solidFill>
            </a:ln>
            <a:effectLst/>
          </c:spPr>
          <c:invertIfNegative val="0"/>
          <c:val>
            <c:numRef>
              <c:f>support!$C$1:$C$171</c:f>
              <c:numCache>
                <c:formatCode>####.000000</c:formatCode>
                <c:ptCount val="171"/>
                <c:pt idx="0">
                  <c:v>-0.28595999999999994</c:v>
                </c:pt>
                <c:pt idx="1">
                  <c:v>-0.24537999999999999</c:v>
                </c:pt>
                <c:pt idx="2">
                  <c:v>-0.39305000000000001</c:v>
                </c:pt>
                <c:pt idx="3">
                  <c:v>0.56903000000000004</c:v>
                </c:pt>
                <c:pt idx="4">
                  <c:v>-0.3881</c:v>
                </c:pt>
                <c:pt idx="5">
                  <c:v>1.9727272727272746E-2</c:v>
                </c:pt>
                <c:pt idx="6">
                  <c:v>0.48329090909090905</c:v>
                </c:pt>
                <c:pt idx="7" formatCode="###0.000000">
                  <c:v>-1.0007999999999999</c:v>
                </c:pt>
                <c:pt idx="8">
                  <c:v>-0.39903636363636363</c:v>
                </c:pt>
                <c:pt idx="9">
                  <c:v>-0.77359166666666657</c:v>
                </c:pt>
                <c:pt idx="10">
                  <c:v>1.0183333333333374E-2</c:v>
                </c:pt>
                <c:pt idx="11">
                  <c:v>6.1249999999999992E-2</c:v>
                </c:pt>
                <c:pt idx="12">
                  <c:v>8.4853846153846169E-2</c:v>
                </c:pt>
                <c:pt idx="13">
                  <c:v>-0.24983846153846156</c:v>
                </c:pt>
                <c:pt idx="14">
                  <c:v>-8.1461538461538502E-2</c:v>
                </c:pt>
                <c:pt idx="15">
                  <c:v>8.6385714285714232E-2</c:v>
                </c:pt>
                <c:pt idx="16">
                  <c:v>0.22386666666666671</c:v>
                </c:pt>
                <c:pt idx="17">
                  <c:v>-0.24427333333333326</c:v>
                </c:pt>
                <c:pt idx="18">
                  <c:v>0.29598000000000002</c:v>
                </c:pt>
                <c:pt idx="19">
                  <c:v>0.42126249999999998</c:v>
                </c:pt>
                <c:pt idx="20">
                  <c:v>-0.38303749999999992</c:v>
                </c:pt>
                <c:pt idx="21">
                  <c:v>-0.65788235294117658</c:v>
                </c:pt>
                <c:pt idx="22">
                  <c:v>-7.3282352941176479E-2</c:v>
                </c:pt>
                <c:pt idx="23">
                  <c:v>0.52677777777777779</c:v>
                </c:pt>
                <c:pt idx="24">
                  <c:v>0.27941578947368417</c:v>
                </c:pt>
                <c:pt idx="25">
                  <c:v>-0.41865263157894739</c:v>
                </c:pt>
                <c:pt idx="26">
                  <c:v>-0.47263684210526308</c:v>
                </c:pt>
                <c:pt idx="27">
                  <c:v>0.16963157894736844</c:v>
                </c:pt>
                <c:pt idx="28">
                  <c:v>-0.18282500000000002</c:v>
                </c:pt>
                <c:pt idx="29">
                  <c:v>0.18025000000000002</c:v>
                </c:pt>
                <c:pt idx="30">
                  <c:v>0.12233000000000002</c:v>
                </c:pt>
                <c:pt idx="31">
                  <c:v>4.4085000000000013E-2</c:v>
                </c:pt>
                <c:pt idx="32">
                  <c:v>2.8904761904761957E-2</c:v>
                </c:pt>
                <c:pt idx="33">
                  <c:v>-0.20009047619047621</c:v>
                </c:pt>
                <c:pt idx="34">
                  <c:v>-0.15046190476190474</c:v>
                </c:pt>
                <c:pt idx="35">
                  <c:v>-0.32960476190476196</c:v>
                </c:pt>
                <c:pt idx="36">
                  <c:v>-0.56165909090909094</c:v>
                </c:pt>
                <c:pt idx="37">
                  <c:v>-8.6209090909090957E-2</c:v>
                </c:pt>
                <c:pt idx="38">
                  <c:v>-3.2627272727272699E-2</c:v>
                </c:pt>
                <c:pt idx="39">
                  <c:v>-0.16078260869565225</c:v>
                </c:pt>
                <c:pt idx="40">
                  <c:v>0.18169565217391298</c:v>
                </c:pt>
                <c:pt idx="41">
                  <c:v>-0.16407826086956517</c:v>
                </c:pt>
                <c:pt idx="42">
                  <c:v>-4.6133333333333269E-2</c:v>
                </c:pt>
                <c:pt idx="43">
                  <c:v>-0.87417500000000015</c:v>
                </c:pt>
                <c:pt idx="44">
                  <c:v>0.13155833333333333</c:v>
                </c:pt>
                <c:pt idx="45">
                  <c:v>-0.67633333333333334</c:v>
                </c:pt>
                <c:pt idx="46">
                  <c:v>-0.196025</c:v>
                </c:pt>
                <c:pt idx="47">
                  <c:v>-0.15785833333333332</c:v>
                </c:pt>
                <c:pt idx="48">
                  <c:v>3.1923999999999987E-2</c:v>
                </c:pt>
                <c:pt idx="49">
                  <c:v>-0.19065599999999991</c:v>
                </c:pt>
                <c:pt idx="50">
                  <c:v>4.5404000000000028E-2</c:v>
                </c:pt>
                <c:pt idx="51">
                  <c:v>0.58065600000000006</c:v>
                </c:pt>
                <c:pt idx="52">
                  <c:v>-2.903600000000001E-2</c:v>
                </c:pt>
                <c:pt idx="53">
                  <c:v>-0.49646799999999996</c:v>
                </c:pt>
                <c:pt idx="54">
                  <c:v>-0.21328399999999997</c:v>
                </c:pt>
                <c:pt idx="55">
                  <c:v>-9.4727999999999951E-2</c:v>
                </c:pt>
                <c:pt idx="56">
                  <c:v>-0.23006799999999994</c:v>
                </c:pt>
                <c:pt idx="57">
                  <c:v>-0.7999615384615385</c:v>
                </c:pt>
                <c:pt idx="58">
                  <c:v>0.23271923076923079</c:v>
                </c:pt>
                <c:pt idx="59">
                  <c:v>-0.45825769230769231</c:v>
                </c:pt>
                <c:pt idx="60">
                  <c:v>-0.16167407407407405</c:v>
                </c:pt>
                <c:pt idx="61">
                  <c:v>-0.24338888888888896</c:v>
                </c:pt>
                <c:pt idx="62">
                  <c:v>-0.15295555555555554</c:v>
                </c:pt>
                <c:pt idx="63">
                  <c:v>0.13515925925925928</c:v>
                </c:pt>
                <c:pt idx="64">
                  <c:v>-0.31373928571428572</c:v>
                </c:pt>
                <c:pt idx="65">
                  <c:v>-0.22542857142857142</c:v>
                </c:pt>
                <c:pt idx="66">
                  <c:v>9.592857142857146E-2</c:v>
                </c:pt>
                <c:pt idx="67">
                  <c:v>-0.24618571428571429</c:v>
                </c:pt>
                <c:pt idx="68">
                  <c:v>-0.16194642857142857</c:v>
                </c:pt>
                <c:pt idx="69">
                  <c:v>-8.7264285714285683E-2</c:v>
                </c:pt>
                <c:pt idx="70">
                  <c:v>0.40717241379310348</c:v>
                </c:pt>
                <c:pt idx="71">
                  <c:v>0.10553103448275865</c:v>
                </c:pt>
                <c:pt idx="72">
                  <c:v>3.5841379310344805E-2</c:v>
                </c:pt>
                <c:pt idx="73">
                  <c:v>-4.8406896551724143E-2</c:v>
                </c:pt>
                <c:pt idx="74">
                  <c:v>0.44336551724137935</c:v>
                </c:pt>
                <c:pt idx="75">
                  <c:v>0.11710999999999996</c:v>
                </c:pt>
                <c:pt idx="76">
                  <c:v>-0.28499999999999992</c:v>
                </c:pt>
                <c:pt idx="77">
                  <c:v>-0.3631233333333333</c:v>
                </c:pt>
                <c:pt idx="78">
                  <c:v>0.17379666666666663</c:v>
                </c:pt>
                <c:pt idx="79">
                  <c:v>-0.41966129032258054</c:v>
                </c:pt>
                <c:pt idx="80">
                  <c:v>0.1265387096774194</c:v>
                </c:pt>
                <c:pt idx="81">
                  <c:v>0.40533225806451612</c:v>
                </c:pt>
                <c:pt idx="82">
                  <c:v>5.4677419354838719E-2</c:v>
                </c:pt>
                <c:pt idx="83">
                  <c:v>-0.48604838709677423</c:v>
                </c:pt>
                <c:pt idx="84">
                  <c:v>-0.18012258064516129</c:v>
                </c:pt>
                <c:pt idx="85">
                  <c:v>-0.62826451612903234</c:v>
                </c:pt>
                <c:pt idx="86">
                  <c:v>-0.55454838709677412</c:v>
                </c:pt>
                <c:pt idx="87">
                  <c:v>-6.6470967741935422E-2</c:v>
                </c:pt>
                <c:pt idx="88">
                  <c:v>0.24136774193548394</c:v>
                </c:pt>
                <c:pt idx="89">
                  <c:v>0.22104193548387097</c:v>
                </c:pt>
                <c:pt idx="90">
                  <c:v>7.2784374999999985E-2</c:v>
                </c:pt>
                <c:pt idx="91">
                  <c:v>0.38333125000000001</c:v>
                </c:pt>
                <c:pt idx="92">
                  <c:v>-0.46517499999999995</c:v>
                </c:pt>
                <c:pt idx="93">
                  <c:v>0.65184062500000006</c:v>
                </c:pt>
                <c:pt idx="94">
                  <c:v>-2.2540624999999974E-2</c:v>
                </c:pt>
                <c:pt idx="95">
                  <c:v>0.23682499999999995</c:v>
                </c:pt>
                <c:pt idx="96">
                  <c:v>-2.9415151515151512E-2</c:v>
                </c:pt>
                <c:pt idx="97">
                  <c:v>-5.3899999999999962E-2</c:v>
                </c:pt>
                <c:pt idx="98">
                  <c:v>-0.13969090909090906</c:v>
                </c:pt>
                <c:pt idx="99">
                  <c:v>-0.12743333333333334</c:v>
                </c:pt>
                <c:pt idx="100">
                  <c:v>-0.26624242424242417</c:v>
                </c:pt>
                <c:pt idx="101">
                  <c:v>-0.42002424242424247</c:v>
                </c:pt>
                <c:pt idx="102">
                  <c:v>5.9754545454545505E-2</c:v>
                </c:pt>
                <c:pt idx="103">
                  <c:v>0.31857575757575768</c:v>
                </c:pt>
                <c:pt idx="104">
                  <c:v>-0.29992424242424237</c:v>
                </c:pt>
                <c:pt idx="105">
                  <c:v>-0.71012058823529411</c:v>
                </c:pt>
                <c:pt idx="106">
                  <c:v>1.1794117647058332E-3</c:v>
                </c:pt>
                <c:pt idx="107">
                  <c:v>-2.4447058823529398E-2</c:v>
                </c:pt>
                <c:pt idx="108">
                  <c:v>-0.22211470588235291</c:v>
                </c:pt>
                <c:pt idx="109">
                  <c:v>-9.0923529411764709E-2</c:v>
                </c:pt>
                <c:pt idx="110">
                  <c:v>-3.6026470588235299E-2</c:v>
                </c:pt>
                <c:pt idx="111">
                  <c:v>-0.44140588235294126</c:v>
                </c:pt>
                <c:pt idx="112">
                  <c:v>-0.35693529411764707</c:v>
                </c:pt>
                <c:pt idx="113">
                  <c:v>-0.68996285714285699</c:v>
                </c:pt>
                <c:pt idx="114">
                  <c:v>-0.35208857142857147</c:v>
                </c:pt>
                <c:pt idx="115">
                  <c:v>-0.16870285714285718</c:v>
                </c:pt>
                <c:pt idx="116">
                  <c:v>-0.49510571428571437</c:v>
                </c:pt>
                <c:pt idx="117">
                  <c:v>0.32385142857142868</c:v>
                </c:pt>
                <c:pt idx="118">
                  <c:v>-0.82506571428571407</c:v>
                </c:pt>
                <c:pt idx="119">
                  <c:v>-0.31909714285714286</c:v>
                </c:pt>
                <c:pt idx="120">
                  <c:v>-0.22252571428571427</c:v>
                </c:pt>
                <c:pt idx="121">
                  <c:v>-0.62563428571428592</c:v>
                </c:pt>
                <c:pt idx="122">
                  <c:v>-0.27827142857142845</c:v>
                </c:pt>
                <c:pt idx="123">
                  <c:v>-0.32819714285714285</c:v>
                </c:pt>
                <c:pt idx="124">
                  <c:v>-0.84468285714285718</c:v>
                </c:pt>
                <c:pt idx="125">
                  <c:v>0.48544857142857151</c:v>
                </c:pt>
                <c:pt idx="126">
                  <c:v>9.1905714285714313E-2</c:v>
                </c:pt>
                <c:pt idx="127">
                  <c:v>-6.8868571428571446E-2</c:v>
                </c:pt>
                <c:pt idx="128">
                  <c:v>2.5011428571428594E-2</c:v>
                </c:pt>
                <c:pt idx="129">
                  <c:v>0.18908888888888883</c:v>
                </c:pt>
                <c:pt idx="130">
                  <c:v>-0.14594444444444449</c:v>
                </c:pt>
                <c:pt idx="131">
                  <c:v>-0.24293611111111107</c:v>
                </c:pt>
                <c:pt idx="132">
                  <c:v>-0.12118055555555554</c:v>
                </c:pt>
                <c:pt idx="133">
                  <c:v>-3.7869444444444428E-2</c:v>
                </c:pt>
                <c:pt idx="134">
                  <c:v>-5.6308333333333335E-2</c:v>
                </c:pt>
                <c:pt idx="135">
                  <c:v>-0.78047777777777783</c:v>
                </c:pt>
                <c:pt idx="136">
                  <c:v>-0.12181388888888883</c:v>
                </c:pt>
                <c:pt idx="137">
                  <c:v>1.7897222222222217E-2</c:v>
                </c:pt>
                <c:pt idx="138">
                  <c:v>-0.17043055555555559</c:v>
                </c:pt>
                <c:pt idx="139">
                  <c:v>-0.41358888888888884</c:v>
                </c:pt>
                <c:pt idx="140">
                  <c:v>-6.441666666666665E-2</c:v>
                </c:pt>
                <c:pt idx="141">
                  <c:v>-0.35493888888888886</c:v>
                </c:pt>
                <c:pt idx="142">
                  <c:v>-0.10401388888888882</c:v>
                </c:pt>
                <c:pt idx="143">
                  <c:v>0.27425405405405406</c:v>
                </c:pt>
                <c:pt idx="144">
                  <c:v>0.1184891891891892</c:v>
                </c:pt>
                <c:pt idx="145">
                  <c:v>-2.9110810810810808E-2</c:v>
                </c:pt>
                <c:pt idx="146">
                  <c:v>-0.40370810810810814</c:v>
                </c:pt>
                <c:pt idx="147">
                  <c:v>0.27701621621621625</c:v>
                </c:pt>
                <c:pt idx="148">
                  <c:v>-0.35765945945945954</c:v>
                </c:pt>
                <c:pt idx="149">
                  <c:v>-0.45414594594594604</c:v>
                </c:pt>
                <c:pt idx="150">
                  <c:v>-0.63525675675675664</c:v>
                </c:pt>
                <c:pt idx="151">
                  <c:v>-0.25388918918918907</c:v>
                </c:pt>
                <c:pt idx="152">
                  <c:v>0.2332594594594595</c:v>
                </c:pt>
                <c:pt idx="153">
                  <c:v>0.55744864864864874</c:v>
                </c:pt>
                <c:pt idx="154">
                  <c:v>-0.73624054054054044</c:v>
                </c:pt>
                <c:pt idx="155">
                  <c:v>-0.16894594594594595</c:v>
                </c:pt>
                <c:pt idx="156">
                  <c:v>-0.40814864864864847</c:v>
                </c:pt>
                <c:pt idx="157">
                  <c:v>-0.37841891891891893</c:v>
                </c:pt>
                <c:pt idx="158">
                  <c:v>-0.50739729729729732</c:v>
                </c:pt>
                <c:pt idx="159">
                  <c:v>2.5197368421052635E-2</c:v>
                </c:pt>
                <c:pt idx="160">
                  <c:v>-0.29303684210526304</c:v>
                </c:pt>
                <c:pt idx="161">
                  <c:v>-0.22498947368421057</c:v>
                </c:pt>
                <c:pt idx="162">
                  <c:v>-0.55350263157894752</c:v>
                </c:pt>
                <c:pt idx="163">
                  <c:v>0.36549473684210532</c:v>
                </c:pt>
                <c:pt idx="164">
                  <c:v>-7.0100000000000051E-2</c:v>
                </c:pt>
                <c:pt idx="165">
                  <c:v>-9.3723684210526334E-2</c:v>
                </c:pt>
                <c:pt idx="166">
                  <c:v>7.8535897435897437E-2</c:v>
                </c:pt>
                <c:pt idx="167">
                  <c:v>-0.52115641025641024</c:v>
                </c:pt>
                <c:pt idx="168">
                  <c:v>-5.4830769230769218E-2</c:v>
                </c:pt>
                <c:pt idx="169">
                  <c:v>-0.41062564102564103</c:v>
                </c:pt>
                <c:pt idx="170">
                  <c:v>4.3337499999999994E-2</c:v>
                </c:pt>
              </c:numCache>
            </c:numRef>
          </c:val>
          <c:extLst>
            <c:ext xmlns:c16="http://schemas.microsoft.com/office/drawing/2014/chart" uri="{C3380CC4-5D6E-409C-BE32-E72D297353CC}">
              <c16:uniqueId val="{00000000-D150-4357-9839-416E00113390}"/>
            </c:ext>
          </c:extLst>
        </c:ser>
        <c:dLbls>
          <c:showLegendKey val="0"/>
          <c:showVal val="0"/>
          <c:showCatName val="0"/>
          <c:showSerName val="0"/>
          <c:showPercent val="0"/>
          <c:showBubbleSize val="0"/>
        </c:dLbls>
        <c:gapWidth val="150"/>
        <c:axId val="590768112"/>
        <c:axId val="590768504"/>
      </c:barChart>
      <c:catAx>
        <c:axId val="590768112"/>
        <c:scaling>
          <c:orientation val="minMax"/>
        </c:scaling>
        <c:delete val="1"/>
        <c:axPos val="b"/>
        <c:majorTickMark val="none"/>
        <c:minorTickMark val="none"/>
        <c:tickLblPos val="nextTo"/>
        <c:crossAx val="590768504"/>
        <c:crosses val="autoZero"/>
        <c:auto val="1"/>
        <c:lblAlgn val="ctr"/>
        <c:lblOffset val="100"/>
        <c:noMultiLvlLbl val="0"/>
      </c:catAx>
      <c:valAx>
        <c:axId val="590768504"/>
        <c:scaling>
          <c:orientation val="minMax"/>
          <c:max val="1"/>
          <c:min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590768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7E4780"/>
            </a:solidFill>
            <a:ln>
              <a:solidFill>
                <a:srgbClr val="7E4780"/>
              </a:solidFill>
            </a:ln>
            <a:effectLst/>
          </c:spPr>
          <c:invertIfNegative val="0"/>
          <c:val>
            <c:numRef>
              <c:f>perfeed!$C$2:$C$171</c:f>
              <c:numCache>
                <c:formatCode>####.000000</c:formatCode>
                <c:ptCount val="170"/>
                <c:pt idx="0">
                  <c:v>-2.1240000000000016E-2</c:v>
                </c:pt>
                <c:pt idx="1">
                  <c:v>-0.31776000000000004</c:v>
                </c:pt>
                <c:pt idx="2">
                  <c:v>0.45352999999999993</c:v>
                </c:pt>
                <c:pt idx="3">
                  <c:v>-0.91160000000000008</c:v>
                </c:pt>
                <c:pt idx="4">
                  <c:v>0.20317272727272725</c:v>
                </c:pt>
                <c:pt idx="5">
                  <c:v>-0.29085454545454542</c:v>
                </c:pt>
                <c:pt idx="6">
                  <c:v>-0.27629090909090909</c:v>
                </c:pt>
                <c:pt idx="7">
                  <c:v>-0.35416363636363629</c:v>
                </c:pt>
                <c:pt idx="8">
                  <c:v>0.13967272727272728</c:v>
                </c:pt>
                <c:pt idx="9">
                  <c:v>-0.15755833333333336</c:v>
                </c:pt>
                <c:pt idx="10">
                  <c:v>-0.41477499999999995</c:v>
                </c:pt>
                <c:pt idx="11">
                  <c:v>2.3150000000000004E-2</c:v>
                </c:pt>
                <c:pt idx="12">
                  <c:v>6.6561538461538478E-2</c:v>
                </c:pt>
                <c:pt idx="13">
                  <c:v>-0.31407692307692303</c:v>
                </c:pt>
                <c:pt idx="14">
                  <c:v>-0.43719285714285716</c:v>
                </c:pt>
                <c:pt idx="15">
                  <c:v>0.2367714285714286</c:v>
                </c:pt>
                <c:pt idx="16">
                  <c:v>-0.22948000000000005</c:v>
                </c:pt>
                <c:pt idx="17">
                  <c:v>0.58772666666666662</c:v>
                </c:pt>
                <c:pt idx="18">
                  <c:v>0.120725</c:v>
                </c:pt>
                <c:pt idx="19">
                  <c:v>-0.54238125000000004</c:v>
                </c:pt>
                <c:pt idx="20">
                  <c:v>-0.68352352941176475</c:v>
                </c:pt>
                <c:pt idx="21">
                  <c:v>-3.3976470588235289E-2</c:v>
                </c:pt>
                <c:pt idx="22">
                  <c:v>0.1524277777777778</c:v>
                </c:pt>
                <c:pt idx="23">
                  <c:v>0.47503888888888895</c:v>
                </c:pt>
                <c:pt idx="24">
                  <c:v>-0.48270526315789486</c:v>
                </c:pt>
                <c:pt idx="25">
                  <c:v>-0.74136842105263157</c:v>
                </c:pt>
                <c:pt idx="26">
                  <c:v>-0.15411052631578948</c:v>
                </c:pt>
                <c:pt idx="27">
                  <c:v>-2.1489999999999988E-2</c:v>
                </c:pt>
                <c:pt idx="28">
                  <c:v>-0.44094499999999992</c:v>
                </c:pt>
                <c:pt idx="29">
                  <c:v>9.4530000000000003E-2</c:v>
                </c:pt>
                <c:pt idx="30">
                  <c:v>3.499000000000009E-2</c:v>
                </c:pt>
                <c:pt idx="31">
                  <c:v>-1.9624999999999986E-2</c:v>
                </c:pt>
                <c:pt idx="32">
                  <c:v>6.9415000000000018E-2</c:v>
                </c:pt>
                <c:pt idx="33">
                  <c:v>5.1915000000000024E-2</c:v>
                </c:pt>
                <c:pt idx="34">
                  <c:v>-6.4295238095238086E-2</c:v>
                </c:pt>
                <c:pt idx="35">
                  <c:v>3.7790476190476215E-2</c:v>
                </c:pt>
                <c:pt idx="36">
                  <c:v>-0.16347272727272719</c:v>
                </c:pt>
                <c:pt idx="37">
                  <c:v>-4.454545454545631E-4</c:v>
                </c:pt>
                <c:pt idx="38">
                  <c:v>0.13663181818181822</c:v>
                </c:pt>
                <c:pt idx="39">
                  <c:v>0.24788695652173917</c:v>
                </c:pt>
                <c:pt idx="40">
                  <c:v>-4.7960869565217404E-2</c:v>
                </c:pt>
                <c:pt idx="41">
                  <c:v>-0.11837391304347829</c:v>
                </c:pt>
                <c:pt idx="42">
                  <c:v>-0.46261249999999998</c:v>
                </c:pt>
                <c:pt idx="43">
                  <c:v>0.23674999999999999</c:v>
                </c:pt>
                <c:pt idx="44">
                  <c:v>-5.3137499999999983E-2</c:v>
                </c:pt>
                <c:pt idx="45">
                  <c:v>-0.31156249999999996</c:v>
                </c:pt>
                <c:pt idx="46">
                  <c:v>-0.34662083333333332</c:v>
                </c:pt>
                <c:pt idx="47">
                  <c:v>-0.42870000000000003</c:v>
                </c:pt>
                <c:pt idx="48">
                  <c:v>-0.33896666666666669</c:v>
                </c:pt>
                <c:pt idx="49">
                  <c:v>-0.17907599999999996</c:v>
                </c:pt>
                <c:pt idx="50">
                  <c:v>2.8764000000000019E-2</c:v>
                </c:pt>
                <c:pt idx="51">
                  <c:v>-0.17773199999999997</c:v>
                </c:pt>
                <c:pt idx="52">
                  <c:v>-8.2919999999999799E-3</c:v>
                </c:pt>
                <c:pt idx="53">
                  <c:v>-0.12377599999999997</c:v>
                </c:pt>
                <c:pt idx="54">
                  <c:v>-0.61434</c:v>
                </c:pt>
                <c:pt idx="55">
                  <c:v>-0.14568000000000003</c:v>
                </c:pt>
                <c:pt idx="56">
                  <c:v>0.20042399999999999</c:v>
                </c:pt>
                <c:pt idx="57">
                  <c:v>-3.2273076923076911E-2</c:v>
                </c:pt>
                <c:pt idx="58">
                  <c:v>-0.72007692307692328</c:v>
                </c:pt>
                <c:pt idx="59">
                  <c:v>-2.0325925925925921E-2</c:v>
                </c:pt>
                <c:pt idx="60">
                  <c:v>-9.0555555555555528E-2</c:v>
                </c:pt>
                <c:pt idx="61">
                  <c:v>-0.12592962962962959</c:v>
                </c:pt>
                <c:pt idx="62">
                  <c:v>-7.0425925925925878E-2</c:v>
                </c:pt>
                <c:pt idx="63">
                  <c:v>-0.15133928571428573</c:v>
                </c:pt>
                <c:pt idx="64">
                  <c:v>0.5384714285714286</c:v>
                </c:pt>
                <c:pt idx="65">
                  <c:v>-0.15800357142857147</c:v>
                </c:pt>
                <c:pt idx="66">
                  <c:v>-0.40109999999999996</c:v>
                </c:pt>
                <c:pt idx="67">
                  <c:v>-0.41539999999999994</c:v>
                </c:pt>
                <c:pt idx="68">
                  <c:v>-0.58385714285714285</c:v>
                </c:pt>
                <c:pt idx="69">
                  <c:v>-0.29359999999999997</c:v>
                </c:pt>
                <c:pt idx="70">
                  <c:v>0.11858928571428573</c:v>
                </c:pt>
                <c:pt idx="71">
                  <c:v>0.22584482758620694</c:v>
                </c:pt>
                <c:pt idx="72">
                  <c:v>-6.1482758620689665E-3</c:v>
                </c:pt>
                <c:pt idx="73">
                  <c:v>6.8534482758620702E-2</c:v>
                </c:pt>
                <c:pt idx="74">
                  <c:v>6.2458620689655193E-2</c:v>
                </c:pt>
                <c:pt idx="75">
                  <c:v>5.505517241379309E-2</c:v>
                </c:pt>
                <c:pt idx="76">
                  <c:v>-0.13434333333333323</c:v>
                </c:pt>
                <c:pt idx="77">
                  <c:v>0.27917000000000003</c:v>
                </c:pt>
                <c:pt idx="78">
                  <c:v>0.21684999999999999</c:v>
                </c:pt>
                <c:pt idx="79">
                  <c:v>0.33285000000000003</c:v>
                </c:pt>
                <c:pt idx="80">
                  <c:v>-0.15431</c:v>
                </c:pt>
                <c:pt idx="81">
                  <c:v>-0.25723225806451611</c:v>
                </c:pt>
                <c:pt idx="82">
                  <c:v>-0.32197096774193545</c:v>
                </c:pt>
                <c:pt idx="83">
                  <c:v>0.20509999999999998</c:v>
                </c:pt>
                <c:pt idx="84">
                  <c:v>-0.35559032258064516</c:v>
                </c:pt>
                <c:pt idx="85">
                  <c:v>-7.9935483870967758E-2</c:v>
                </c:pt>
                <c:pt idx="86">
                  <c:v>-0.30413548387096767</c:v>
                </c:pt>
                <c:pt idx="87">
                  <c:v>0.29963225806451615</c:v>
                </c:pt>
                <c:pt idx="88">
                  <c:v>0.41763548387096772</c:v>
                </c:pt>
                <c:pt idx="89">
                  <c:v>-7.3793749999999977E-2</c:v>
                </c:pt>
                <c:pt idx="90">
                  <c:v>-0.24634374999999994</c:v>
                </c:pt>
                <c:pt idx="91">
                  <c:v>-0.49909374999999989</c:v>
                </c:pt>
                <c:pt idx="92">
                  <c:v>0.10816250000000002</c:v>
                </c:pt>
                <c:pt idx="93">
                  <c:v>-0.26598750000000004</c:v>
                </c:pt>
                <c:pt idx="94">
                  <c:v>0.18939062500000001</c:v>
                </c:pt>
                <c:pt idx="95">
                  <c:v>4.8596969696969708E-2</c:v>
                </c:pt>
                <c:pt idx="96">
                  <c:v>-0.15486666666666671</c:v>
                </c:pt>
                <c:pt idx="97">
                  <c:v>-0.17676363636363637</c:v>
                </c:pt>
                <c:pt idx="98">
                  <c:v>-0.31923030303030298</c:v>
                </c:pt>
                <c:pt idx="99">
                  <c:v>-0.44809696969696966</c:v>
                </c:pt>
                <c:pt idx="100">
                  <c:v>-0.1393727272727272</c:v>
                </c:pt>
                <c:pt idx="101">
                  <c:v>-0.51804242424242419</c:v>
                </c:pt>
                <c:pt idx="102">
                  <c:v>-8.1857575757575768E-2</c:v>
                </c:pt>
                <c:pt idx="103">
                  <c:v>0.4519939393939395</c:v>
                </c:pt>
                <c:pt idx="104">
                  <c:v>-0.22113030303030309</c:v>
                </c:pt>
                <c:pt idx="105">
                  <c:v>-0.24355588235294112</c:v>
                </c:pt>
                <c:pt idx="106">
                  <c:v>-0.15507941176470588</c:v>
                </c:pt>
                <c:pt idx="107">
                  <c:v>-0.38119117647058814</c:v>
                </c:pt>
                <c:pt idx="108">
                  <c:v>-0.20585294117647054</c:v>
                </c:pt>
                <c:pt idx="109">
                  <c:v>0.28006176470588234</c:v>
                </c:pt>
                <c:pt idx="110">
                  <c:v>-0.1031058823529412</c:v>
                </c:pt>
                <c:pt idx="111">
                  <c:v>-0.65477941176470578</c:v>
                </c:pt>
                <c:pt idx="112">
                  <c:v>0.10928529411764708</c:v>
                </c:pt>
                <c:pt idx="113">
                  <c:v>-4.6588235294117396E-3</c:v>
                </c:pt>
                <c:pt idx="114">
                  <c:v>-0.35967058823529413</c:v>
                </c:pt>
                <c:pt idx="115">
                  <c:v>3.6429411764705905E-2</c:v>
                </c:pt>
                <c:pt idx="116">
                  <c:v>-4.4067647058823524E-2</c:v>
                </c:pt>
                <c:pt idx="117">
                  <c:v>-0.26022571428571423</c:v>
                </c:pt>
                <c:pt idx="118">
                  <c:v>-0.77966857142857149</c:v>
                </c:pt>
                <c:pt idx="119">
                  <c:v>-0.62780285714285722</c:v>
                </c:pt>
                <c:pt idx="120">
                  <c:v>-0.39659428571428573</c:v>
                </c:pt>
                <c:pt idx="121">
                  <c:v>-0.35312000000000004</c:v>
                </c:pt>
                <c:pt idx="122">
                  <c:v>-6.5937142857142805E-2</c:v>
                </c:pt>
                <c:pt idx="123">
                  <c:v>-0.64885999999999999</c:v>
                </c:pt>
                <c:pt idx="124">
                  <c:v>-0.33507142857142858</c:v>
                </c:pt>
                <c:pt idx="125">
                  <c:v>-0.43385714285714289</c:v>
                </c:pt>
                <c:pt idx="126">
                  <c:v>8.252285714285712E-2</c:v>
                </c:pt>
                <c:pt idx="127">
                  <c:v>-0.14903142857142856</c:v>
                </c:pt>
                <c:pt idx="128">
                  <c:v>-0.52243142857142855</c:v>
                </c:pt>
                <c:pt idx="129">
                  <c:v>-8.5914285714285797E-3</c:v>
                </c:pt>
                <c:pt idx="130">
                  <c:v>-2.6754285714285692E-2</c:v>
                </c:pt>
                <c:pt idx="131">
                  <c:v>-0.31221111111111105</c:v>
                </c:pt>
                <c:pt idx="132">
                  <c:v>-0.60541388888888881</c:v>
                </c:pt>
                <c:pt idx="133">
                  <c:v>-0.18307777777777767</c:v>
                </c:pt>
                <c:pt idx="134">
                  <c:v>-8.6638888888888904E-2</c:v>
                </c:pt>
                <c:pt idx="135">
                  <c:v>-0.15094722222222223</c:v>
                </c:pt>
                <c:pt idx="136">
                  <c:v>-6.2088888888888839E-2</c:v>
                </c:pt>
                <c:pt idx="137">
                  <c:v>-0.27879444444444446</c:v>
                </c:pt>
                <c:pt idx="138">
                  <c:v>-0.21464166666666676</c:v>
                </c:pt>
                <c:pt idx="139">
                  <c:v>-0.32941111111111099</c:v>
                </c:pt>
                <c:pt idx="140">
                  <c:v>-0.10574722222222223</c:v>
                </c:pt>
                <c:pt idx="141">
                  <c:v>-0.14768333333333333</c:v>
                </c:pt>
                <c:pt idx="142">
                  <c:v>-0.23509166666666656</c:v>
                </c:pt>
                <c:pt idx="143">
                  <c:v>-0.32101111111111108</c:v>
                </c:pt>
                <c:pt idx="144">
                  <c:v>-0.19869999999999999</c:v>
                </c:pt>
                <c:pt idx="145">
                  <c:v>-0.13091666666666665</c:v>
                </c:pt>
                <c:pt idx="146">
                  <c:v>9.6405405405405389E-2</c:v>
                </c:pt>
                <c:pt idx="147">
                  <c:v>-0.25871351351351357</c:v>
                </c:pt>
                <c:pt idx="148">
                  <c:v>-0.10017027027027024</c:v>
                </c:pt>
                <c:pt idx="149">
                  <c:v>-6.2362162162162171E-2</c:v>
                </c:pt>
                <c:pt idx="150">
                  <c:v>4.2472972972972978E-2</c:v>
                </c:pt>
                <c:pt idx="151">
                  <c:v>-0.16269189189189187</c:v>
                </c:pt>
                <c:pt idx="152">
                  <c:v>-8.5983783783783713E-2</c:v>
                </c:pt>
                <c:pt idx="153">
                  <c:v>0.27347567567567571</c:v>
                </c:pt>
                <c:pt idx="154">
                  <c:v>-0.70561351351351331</c:v>
                </c:pt>
                <c:pt idx="155">
                  <c:v>-0.17704324324324322</c:v>
                </c:pt>
                <c:pt idx="156">
                  <c:v>-0.30919189189189189</c:v>
                </c:pt>
                <c:pt idx="157">
                  <c:v>-0.75930810810810789</c:v>
                </c:pt>
                <c:pt idx="158">
                  <c:v>-0.32400540540540546</c:v>
                </c:pt>
                <c:pt idx="159">
                  <c:v>-9.793421052631579E-2</c:v>
                </c:pt>
                <c:pt idx="160">
                  <c:v>-0.31662368421052639</c:v>
                </c:pt>
                <c:pt idx="161">
                  <c:v>-0.50130263157894717</c:v>
                </c:pt>
                <c:pt idx="162">
                  <c:v>8.6557894736842167E-2</c:v>
                </c:pt>
                <c:pt idx="163">
                  <c:v>-0.16669999999999999</c:v>
                </c:pt>
                <c:pt idx="164">
                  <c:v>-0.24018157894736841</c:v>
                </c:pt>
                <c:pt idx="165">
                  <c:v>0.22298205128205129</c:v>
                </c:pt>
                <c:pt idx="166">
                  <c:v>-0.27214871794871798</c:v>
                </c:pt>
                <c:pt idx="167">
                  <c:v>-0.21941794871794867</c:v>
                </c:pt>
                <c:pt idx="168">
                  <c:v>-0.24782820512820508</c:v>
                </c:pt>
                <c:pt idx="169">
                  <c:v>-0.46886500000000009</c:v>
                </c:pt>
              </c:numCache>
            </c:numRef>
          </c:val>
          <c:extLst>
            <c:ext xmlns:c16="http://schemas.microsoft.com/office/drawing/2014/chart" uri="{C3380CC4-5D6E-409C-BE32-E72D297353CC}">
              <c16:uniqueId val="{00000000-5C4C-4DBE-9429-1E4BECF03176}"/>
            </c:ext>
          </c:extLst>
        </c:ser>
        <c:dLbls>
          <c:showLegendKey val="0"/>
          <c:showVal val="0"/>
          <c:showCatName val="0"/>
          <c:showSerName val="0"/>
          <c:showPercent val="0"/>
          <c:showBubbleSize val="0"/>
        </c:dLbls>
        <c:gapWidth val="150"/>
        <c:axId val="586959440"/>
        <c:axId val="586959832"/>
      </c:barChart>
      <c:catAx>
        <c:axId val="586959440"/>
        <c:scaling>
          <c:orientation val="minMax"/>
        </c:scaling>
        <c:delete val="1"/>
        <c:axPos val="b"/>
        <c:majorTickMark val="none"/>
        <c:minorTickMark val="none"/>
        <c:tickLblPos val="nextTo"/>
        <c:crossAx val="586959832"/>
        <c:crosses val="autoZero"/>
        <c:auto val="1"/>
        <c:lblAlgn val="ctr"/>
        <c:lblOffset val="100"/>
        <c:noMultiLvlLbl val="0"/>
      </c:catAx>
      <c:valAx>
        <c:axId val="586959832"/>
        <c:scaling>
          <c:orientation val="minMax"/>
          <c:max val="1"/>
          <c:min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586959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7E4780"/>
            </a:solidFill>
            <a:ln>
              <a:solidFill>
                <a:srgbClr val="7E4780"/>
              </a:solidFill>
            </a:ln>
            <a:effectLst/>
          </c:spPr>
          <c:invertIfNegative val="0"/>
          <c:val>
            <c:numRef>
              <c:f>entusiasm!$C$2:$C$171</c:f>
              <c:numCache>
                <c:formatCode>####.000000</c:formatCode>
                <c:ptCount val="170"/>
                <c:pt idx="0">
                  <c:v>-0.66981999999999997</c:v>
                </c:pt>
                <c:pt idx="1">
                  <c:v>-3.4769999999999975E-2</c:v>
                </c:pt>
                <c:pt idx="2">
                  <c:v>1.4579999999999982E-2</c:v>
                </c:pt>
                <c:pt idx="3">
                  <c:v>-0.32266363636363637</c:v>
                </c:pt>
                <c:pt idx="4">
                  <c:v>0.33982727272727264</c:v>
                </c:pt>
                <c:pt idx="5">
                  <c:v>-3.3627272727272707E-2</c:v>
                </c:pt>
                <c:pt idx="6">
                  <c:v>-0.58962727272727267</c:v>
                </c:pt>
                <c:pt idx="7">
                  <c:v>-0.29886363636363633</c:v>
                </c:pt>
                <c:pt idx="8">
                  <c:v>-0.51210833333333339</c:v>
                </c:pt>
                <c:pt idx="9">
                  <c:v>0.13759999999999994</c:v>
                </c:pt>
                <c:pt idx="10">
                  <c:v>5.4166666666666391E-3</c:v>
                </c:pt>
                <c:pt idx="11">
                  <c:v>-0.14489230769230771</c:v>
                </c:pt>
                <c:pt idx="12">
                  <c:v>-0.57245384615384609</c:v>
                </c:pt>
                <c:pt idx="13">
                  <c:v>-0.18440769230769233</c:v>
                </c:pt>
                <c:pt idx="14">
                  <c:v>0.35522142857142852</c:v>
                </c:pt>
                <c:pt idx="15">
                  <c:v>2.5926666666666681E-2</c:v>
                </c:pt>
                <c:pt idx="16">
                  <c:v>-0.62074000000000007</c:v>
                </c:pt>
                <c:pt idx="17">
                  <c:v>0.3785466666666667</c:v>
                </c:pt>
                <c:pt idx="18">
                  <c:v>0.48701250000000001</c:v>
                </c:pt>
                <c:pt idx="19">
                  <c:v>-0.32150000000000001</c:v>
                </c:pt>
                <c:pt idx="20">
                  <c:v>-0.25491764705882358</c:v>
                </c:pt>
                <c:pt idx="21">
                  <c:v>-4.6182352941176508E-2</c:v>
                </c:pt>
                <c:pt idx="22">
                  <c:v>0.64368333333333339</c:v>
                </c:pt>
                <c:pt idx="23">
                  <c:v>2.4557894736842112E-2</c:v>
                </c:pt>
                <c:pt idx="24">
                  <c:v>-0.25191052631578947</c:v>
                </c:pt>
                <c:pt idx="25">
                  <c:v>-0.4978894736842106</c:v>
                </c:pt>
                <c:pt idx="26">
                  <c:v>-0.21054736842105265</c:v>
                </c:pt>
                <c:pt idx="27">
                  <c:v>-1.1085000000000041E-2</c:v>
                </c:pt>
                <c:pt idx="28">
                  <c:v>6.2975000000000003E-2</c:v>
                </c:pt>
                <c:pt idx="29">
                  <c:v>0.24916500000000005</c:v>
                </c:pt>
                <c:pt idx="30">
                  <c:v>-0.14431999999999995</c:v>
                </c:pt>
                <c:pt idx="31">
                  <c:v>-5.6461904761904783E-2</c:v>
                </c:pt>
                <c:pt idx="32">
                  <c:v>-0.31019523809523813</c:v>
                </c:pt>
                <c:pt idx="33">
                  <c:v>8.5333333333333233E-3</c:v>
                </c:pt>
                <c:pt idx="34">
                  <c:v>-0.37212857142857148</c:v>
                </c:pt>
                <c:pt idx="35">
                  <c:v>-0.48709545454545455</c:v>
                </c:pt>
                <c:pt idx="36">
                  <c:v>-8.6327272727272752E-2</c:v>
                </c:pt>
                <c:pt idx="37">
                  <c:v>0.31209545454545451</c:v>
                </c:pt>
                <c:pt idx="38">
                  <c:v>-0.31313913043478253</c:v>
                </c:pt>
                <c:pt idx="39">
                  <c:v>0.22428260869565214</c:v>
                </c:pt>
                <c:pt idx="40">
                  <c:v>-0.16500434782608697</c:v>
                </c:pt>
                <c:pt idx="41">
                  <c:v>-3.3634782608695638E-2</c:v>
                </c:pt>
                <c:pt idx="42">
                  <c:v>0.27041666666666658</c:v>
                </c:pt>
                <c:pt idx="43">
                  <c:v>0.64796666666666658</c:v>
                </c:pt>
                <c:pt idx="44">
                  <c:v>-0.22074166666666659</c:v>
                </c:pt>
                <c:pt idx="45">
                  <c:v>-0.27898333333333336</c:v>
                </c:pt>
                <c:pt idx="46">
                  <c:v>0.11102083333333332</c:v>
                </c:pt>
                <c:pt idx="47">
                  <c:v>-0.23449166666666665</c:v>
                </c:pt>
                <c:pt idx="48">
                  <c:v>0.43034799999999984</c:v>
                </c:pt>
                <c:pt idx="49">
                  <c:v>0.19061200000000006</c:v>
                </c:pt>
                <c:pt idx="50">
                  <c:v>-3.1744000000000022E-2</c:v>
                </c:pt>
                <c:pt idx="51">
                  <c:v>0.15752000000000005</c:v>
                </c:pt>
                <c:pt idx="52">
                  <c:v>-0.92003199999999985</c:v>
                </c:pt>
                <c:pt idx="53">
                  <c:v>-0.31567199999999995</c:v>
                </c:pt>
                <c:pt idx="54">
                  <c:v>-8.7119999999999889E-3</c:v>
                </c:pt>
                <c:pt idx="55">
                  <c:v>-0.39646800000000004</c:v>
                </c:pt>
                <c:pt idx="56">
                  <c:v>-0.47704400000000008</c:v>
                </c:pt>
                <c:pt idx="57">
                  <c:v>-0.25463076923076927</c:v>
                </c:pt>
                <c:pt idx="58">
                  <c:v>-0.59541923076923076</c:v>
                </c:pt>
                <c:pt idx="59">
                  <c:v>-0.29984814814814814</c:v>
                </c:pt>
                <c:pt idx="60">
                  <c:v>-2.9748148148148176E-2</c:v>
                </c:pt>
                <c:pt idx="61">
                  <c:v>-0.13998888888888894</c:v>
                </c:pt>
                <c:pt idx="62">
                  <c:v>0.21465000000000001</c:v>
                </c:pt>
                <c:pt idx="63">
                  <c:v>-0.28814999999999991</c:v>
                </c:pt>
                <c:pt idx="64">
                  <c:v>0.33550000000000002</c:v>
                </c:pt>
                <c:pt idx="65">
                  <c:v>-0.20610357142857141</c:v>
                </c:pt>
                <c:pt idx="66">
                  <c:v>-0.56483928571428565</c:v>
                </c:pt>
                <c:pt idx="67">
                  <c:v>-0.52607142857142852</c:v>
                </c:pt>
                <c:pt idx="68">
                  <c:v>0.33308214285714288</c:v>
                </c:pt>
                <c:pt idx="69">
                  <c:v>0.26593214285714284</c:v>
                </c:pt>
                <c:pt idx="70">
                  <c:v>0.34507241379310349</c:v>
                </c:pt>
                <c:pt idx="71">
                  <c:v>0.41945517241379315</c:v>
                </c:pt>
                <c:pt idx="72">
                  <c:v>0.40885517241379316</c:v>
                </c:pt>
                <c:pt idx="73">
                  <c:v>-0.44476666666666664</c:v>
                </c:pt>
                <c:pt idx="74">
                  <c:v>-0.46194000000000013</c:v>
                </c:pt>
                <c:pt idx="75">
                  <c:v>-0.63632333333333335</c:v>
                </c:pt>
                <c:pt idx="76">
                  <c:v>-0.61888333333333334</c:v>
                </c:pt>
                <c:pt idx="77">
                  <c:v>-0.39957000000000004</c:v>
                </c:pt>
                <c:pt idx="78">
                  <c:v>0.70022666666666644</c:v>
                </c:pt>
                <c:pt idx="79">
                  <c:v>-7.4186666666666679E-2</c:v>
                </c:pt>
                <c:pt idx="80">
                  <c:v>-0.16228709677419356</c:v>
                </c:pt>
                <c:pt idx="81">
                  <c:v>0.41934193548387094</c:v>
                </c:pt>
                <c:pt idx="82">
                  <c:v>1.482580645161289E-2</c:v>
                </c:pt>
                <c:pt idx="83">
                  <c:v>-0.33236774193548385</c:v>
                </c:pt>
                <c:pt idx="84">
                  <c:v>-0.21026774193548389</c:v>
                </c:pt>
                <c:pt idx="85">
                  <c:v>-0.69256129032258074</c:v>
                </c:pt>
                <c:pt idx="86">
                  <c:v>-0.45945161290322584</c:v>
                </c:pt>
                <c:pt idx="87">
                  <c:v>0.33781290322580659</c:v>
                </c:pt>
                <c:pt idx="88">
                  <c:v>0.6690096774193548</c:v>
                </c:pt>
                <c:pt idx="89">
                  <c:v>8.1199999999999911E-2</c:v>
                </c:pt>
                <c:pt idx="90">
                  <c:v>0.71827499999999989</c:v>
                </c:pt>
                <c:pt idx="91">
                  <c:v>1.631249999999998E-2</c:v>
                </c:pt>
                <c:pt idx="92">
                  <c:v>-0.12750625000000002</c:v>
                </c:pt>
                <c:pt idx="93">
                  <c:v>0.25474687499999998</c:v>
                </c:pt>
                <c:pt idx="94">
                  <c:v>4.5021875000000003E-2</c:v>
                </c:pt>
                <c:pt idx="95">
                  <c:v>-0.14212424242424243</c:v>
                </c:pt>
                <c:pt idx="96">
                  <c:v>0.6996212121212122</c:v>
                </c:pt>
                <c:pt idx="97">
                  <c:v>0.16347878787878781</c:v>
                </c:pt>
                <c:pt idx="98">
                  <c:v>2.6293939393939363E-2</c:v>
                </c:pt>
                <c:pt idx="99">
                  <c:v>-0.12913333333333335</c:v>
                </c:pt>
                <c:pt idx="100">
                  <c:v>2.2484848484848365E-3</c:v>
                </c:pt>
                <c:pt idx="101">
                  <c:v>-1.1993939393939432E-2</c:v>
                </c:pt>
                <c:pt idx="102">
                  <c:v>-0.14034545454545455</c:v>
                </c:pt>
                <c:pt idx="103">
                  <c:v>0.65370000000000006</c:v>
                </c:pt>
                <c:pt idx="104">
                  <c:v>-0.1020212121212121</c:v>
                </c:pt>
                <c:pt idx="105">
                  <c:v>-2.6750000000000027E-2</c:v>
                </c:pt>
                <c:pt idx="106">
                  <c:v>6.9882352941176319E-3</c:v>
                </c:pt>
                <c:pt idx="107">
                  <c:v>-0.39329705882352933</c:v>
                </c:pt>
                <c:pt idx="108">
                  <c:v>-0.697070588235294</c:v>
                </c:pt>
                <c:pt idx="109">
                  <c:v>-0.30468823529411765</c:v>
                </c:pt>
                <c:pt idx="110">
                  <c:v>-0.25030588235294116</c:v>
                </c:pt>
                <c:pt idx="111">
                  <c:v>-0.20807058823529415</c:v>
                </c:pt>
                <c:pt idx="112">
                  <c:v>0.34831764705882362</c:v>
                </c:pt>
                <c:pt idx="113">
                  <c:v>-0.55783529411764698</c:v>
                </c:pt>
                <c:pt idx="114">
                  <c:v>-0.62778529411764705</c:v>
                </c:pt>
                <c:pt idx="115">
                  <c:v>-0.89137428571428556</c:v>
                </c:pt>
                <c:pt idx="116">
                  <c:v>-0.92994857142857112</c:v>
                </c:pt>
                <c:pt idx="117">
                  <c:v>-0.12820000000000001</c:v>
                </c:pt>
                <c:pt idx="118">
                  <c:v>0.59314571428571428</c:v>
                </c:pt>
                <c:pt idx="119">
                  <c:v>-0.44443428571428567</c:v>
                </c:pt>
                <c:pt idx="120">
                  <c:v>-0.28894285714285717</c:v>
                </c:pt>
                <c:pt idx="121">
                  <c:v>-0.59744857142857122</c:v>
                </c:pt>
                <c:pt idx="122">
                  <c:v>-0.21376571428571423</c:v>
                </c:pt>
                <c:pt idx="123">
                  <c:v>2.1699999999999997E-2</c:v>
                </c:pt>
                <c:pt idx="124">
                  <c:v>-0.57392285714285718</c:v>
                </c:pt>
                <c:pt idx="125">
                  <c:v>0.43445428571428579</c:v>
                </c:pt>
                <c:pt idx="126">
                  <c:v>0.21999142857142862</c:v>
                </c:pt>
                <c:pt idx="127">
                  <c:v>0.15058888888888894</c:v>
                </c:pt>
                <c:pt idx="128">
                  <c:v>8.8486111111111126E-2</c:v>
                </c:pt>
                <c:pt idx="129">
                  <c:v>-1.6349999999999996E-2</c:v>
                </c:pt>
                <c:pt idx="130">
                  <c:v>0.19413611111111106</c:v>
                </c:pt>
                <c:pt idx="131">
                  <c:v>-0.37523888888888879</c:v>
                </c:pt>
                <c:pt idx="132">
                  <c:v>-0.5222444444444444</c:v>
                </c:pt>
                <c:pt idx="133">
                  <c:v>-0.11933333333333337</c:v>
                </c:pt>
                <c:pt idx="134">
                  <c:v>-0.57285833333333336</c:v>
                </c:pt>
                <c:pt idx="135">
                  <c:v>-0.19056111111111107</c:v>
                </c:pt>
                <c:pt idx="136">
                  <c:v>0.15400555555555551</c:v>
                </c:pt>
                <c:pt idx="137">
                  <c:v>-0.16795555555555564</c:v>
                </c:pt>
                <c:pt idx="138">
                  <c:v>4.798333333333335E-2</c:v>
                </c:pt>
                <c:pt idx="139">
                  <c:v>-0.48834444444444441</c:v>
                </c:pt>
                <c:pt idx="140">
                  <c:v>0.36595277777777779</c:v>
                </c:pt>
                <c:pt idx="141">
                  <c:v>-8.2458333333333328E-2</c:v>
                </c:pt>
                <c:pt idx="142">
                  <c:v>0.2147</c:v>
                </c:pt>
                <c:pt idx="143">
                  <c:v>0.14167297297297296</c:v>
                </c:pt>
                <c:pt idx="144">
                  <c:v>-0.539927027027027</c:v>
                </c:pt>
                <c:pt idx="145">
                  <c:v>0.13743243243243239</c:v>
                </c:pt>
                <c:pt idx="146">
                  <c:v>-0.12824324324324332</c:v>
                </c:pt>
                <c:pt idx="147">
                  <c:v>0.42319189189189182</c:v>
                </c:pt>
                <c:pt idx="148">
                  <c:v>-0.52440810810810812</c:v>
                </c:pt>
                <c:pt idx="149">
                  <c:v>-0.55501081081081105</c:v>
                </c:pt>
                <c:pt idx="150">
                  <c:v>-7.6454054054054046E-2</c:v>
                </c:pt>
                <c:pt idx="151">
                  <c:v>0.58497567567567565</c:v>
                </c:pt>
                <c:pt idx="152">
                  <c:v>0.56017837837837858</c:v>
                </c:pt>
                <c:pt idx="153">
                  <c:v>-0.86073513513513511</c:v>
                </c:pt>
                <c:pt idx="154">
                  <c:v>8.0332432432432405E-2</c:v>
                </c:pt>
                <c:pt idx="155">
                  <c:v>-0.31895135135135144</c:v>
                </c:pt>
                <c:pt idx="156">
                  <c:v>-5.2262162162162132E-2</c:v>
                </c:pt>
                <c:pt idx="157">
                  <c:v>-0.2273972972972973</c:v>
                </c:pt>
                <c:pt idx="158">
                  <c:v>-0.16808108108108114</c:v>
                </c:pt>
                <c:pt idx="159">
                  <c:v>-0.17375789473684206</c:v>
                </c:pt>
                <c:pt idx="160">
                  <c:v>-0.35830263157894737</c:v>
                </c:pt>
                <c:pt idx="161">
                  <c:v>-0.69189210526315803</c:v>
                </c:pt>
                <c:pt idx="162">
                  <c:v>0.5052710526315789</c:v>
                </c:pt>
                <c:pt idx="163">
                  <c:v>-3.6223684210526241E-2</c:v>
                </c:pt>
                <c:pt idx="164">
                  <c:v>0.22793947368421047</c:v>
                </c:pt>
                <c:pt idx="165">
                  <c:v>0.16749999999999998</c:v>
                </c:pt>
                <c:pt idx="166">
                  <c:v>-0.17301794871794873</c:v>
                </c:pt>
                <c:pt idx="167">
                  <c:v>-0.38715641025641023</c:v>
                </c:pt>
                <c:pt idx="168">
                  <c:v>-0.64942307692307688</c:v>
                </c:pt>
                <c:pt idx="169">
                  <c:v>-0.38754999999999995</c:v>
                </c:pt>
              </c:numCache>
            </c:numRef>
          </c:val>
          <c:extLst>
            <c:ext xmlns:c16="http://schemas.microsoft.com/office/drawing/2014/chart" uri="{C3380CC4-5D6E-409C-BE32-E72D297353CC}">
              <c16:uniqueId val="{00000000-3521-4FE8-B089-A509EAE4B9EF}"/>
            </c:ext>
          </c:extLst>
        </c:ser>
        <c:dLbls>
          <c:showLegendKey val="0"/>
          <c:showVal val="0"/>
          <c:showCatName val="0"/>
          <c:showSerName val="0"/>
          <c:showPercent val="0"/>
          <c:showBubbleSize val="0"/>
        </c:dLbls>
        <c:gapWidth val="150"/>
        <c:axId val="589064088"/>
        <c:axId val="587518424"/>
      </c:barChart>
      <c:catAx>
        <c:axId val="589064088"/>
        <c:scaling>
          <c:orientation val="minMax"/>
        </c:scaling>
        <c:delete val="1"/>
        <c:axPos val="b"/>
        <c:majorTickMark val="none"/>
        <c:minorTickMark val="none"/>
        <c:tickLblPos val="nextTo"/>
        <c:crossAx val="587518424"/>
        <c:crosses val="autoZero"/>
        <c:auto val="1"/>
        <c:lblAlgn val="ctr"/>
        <c:lblOffset val="100"/>
        <c:noMultiLvlLbl val="0"/>
      </c:catAx>
      <c:valAx>
        <c:axId val="587518424"/>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589064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7E4780"/>
            </a:solidFill>
            <a:ln>
              <a:solidFill>
                <a:srgbClr val="7E4780"/>
              </a:solidFill>
            </a:ln>
            <a:effectLst/>
          </c:spPr>
          <c:invertIfNegative val="0"/>
          <c:val>
            <c:numRef>
              <c:f>belong!$C$2:$C$171</c:f>
              <c:numCache>
                <c:formatCode>####.000000</c:formatCode>
                <c:ptCount val="170"/>
                <c:pt idx="0">
                  <c:v>-0.16028999999999999</c:v>
                </c:pt>
                <c:pt idx="1">
                  <c:v>0.24185000000000001</c:v>
                </c:pt>
                <c:pt idx="2">
                  <c:v>-3.5940000000000041E-2</c:v>
                </c:pt>
                <c:pt idx="3">
                  <c:v>0.16922000000000001</c:v>
                </c:pt>
                <c:pt idx="4">
                  <c:v>-1.5340000000000017E-2</c:v>
                </c:pt>
                <c:pt idx="5">
                  <c:v>4.0936363636363632E-2</c:v>
                </c:pt>
                <c:pt idx="6">
                  <c:v>-0.11508181818181815</c:v>
                </c:pt>
                <c:pt idx="7">
                  <c:v>-0.66054545454545444</c:v>
                </c:pt>
                <c:pt idx="8">
                  <c:v>0.11479090909090907</c:v>
                </c:pt>
                <c:pt idx="9">
                  <c:v>-0.12460000000000003</c:v>
                </c:pt>
                <c:pt idx="10">
                  <c:v>-0.15</c:v>
                </c:pt>
                <c:pt idx="11">
                  <c:v>-0.23978333333333335</c:v>
                </c:pt>
                <c:pt idx="12">
                  <c:v>4.7307692307692051E-3</c:v>
                </c:pt>
                <c:pt idx="13">
                  <c:v>-2.4823076923076962E-2</c:v>
                </c:pt>
                <c:pt idx="14">
                  <c:v>-0.29717857142857146</c:v>
                </c:pt>
                <c:pt idx="15">
                  <c:v>-0.36102142857142866</c:v>
                </c:pt>
                <c:pt idx="16">
                  <c:v>-0.36237142857142851</c:v>
                </c:pt>
                <c:pt idx="17">
                  <c:v>-0.67887333333333333</c:v>
                </c:pt>
                <c:pt idx="18">
                  <c:v>-0.42971999999999999</c:v>
                </c:pt>
                <c:pt idx="19">
                  <c:v>6.8566666666666651E-2</c:v>
                </c:pt>
                <c:pt idx="20">
                  <c:v>0.11336874999999999</c:v>
                </c:pt>
                <c:pt idx="21">
                  <c:v>-0.29493529411764702</c:v>
                </c:pt>
                <c:pt idx="22">
                  <c:v>-0.19826470588235287</c:v>
                </c:pt>
                <c:pt idx="23">
                  <c:v>-0.10776470588235292</c:v>
                </c:pt>
                <c:pt idx="24">
                  <c:v>-0.32643333333333335</c:v>
                </c:pt>
                <c:pt idx="25">
                  <c:v>-0.49088333333333328</c:v>
                </c:pt>
                <c:pt idx="26">
                  <c:v>-0.65567777777777769</c:v>
                </c:pt>
                <c:pt idx="27">
                  <c:v>6.5999999999999809E-3</c:v>
                </c:pt>
                <c:pt idx="28">
                  <c:v>5.2800000000000014E-2</c:v>
                </c:pt>
                <c:pt idx="29">
                  <c:v>6.8773684210526265E-2</c:v>
                </c:pt>
                <c:pt idx="30">
                  <c:v>-0.19494</c:v>
                </c:pt>
                <c:pt idx="31">
                  <c:v>-0.27265</c:v>
                </c:pt>
                <c:pt idx="32">
                  <c:v>-0.33628500000000006</c:v>
                </c:pt>
                <c:pt idx="33">
                  <c:v>-0.20507499999999998</c:v>
                </c:pt>
                <c:pt idx="34">
                  <c:v>-0.26061428571428563</c:v>
                </c:pt>
                <c:pt idx="35">
                  <c:v>-0.31390000000000001</c:v>
                </c:pt>
                <c:pt idx="36">
                  <c:v>-0.44677272727272738</c:v>
                </c:pt>
                <c:pt idx="37">
                  <c:v>-0.21086363636363631</c:v>
                </c:pt>
                <c:pt idx="38">
                  <c:v>-5.6045454545454662E-3</c:v>
                </c:pt>
                <c:pt idx="39">
                  <c:v>-0.36982608695652175</c:v>
                </c:pt>
                <c:pt idx="40">
                  <c:v>-0.24145652173913049</c:v>
                </c:pt>
                <c:pt idx="41">
                  <c:v>-0.14853043478260874</c:v>
                </c:pt>
                <c:pt idx="42">
                  <c:v>-0.16434782608695656</c:v>
                </c:pt>
                <c:pt idx="43">
                  <c:v>-0.24316521739130442</c:v>
                </c:pt>
                <c:pt idx="44">
                  <c:v>-0.43577826086956523</c:v>
                </c:pt>
                <c:pt idx="45">
                  <c:v>-0.2517347826086957</c:v>
                </c:pt>
                <c:pt idx="46">
                  <c:v>-4.5804347826086965E-2</c:v>
                </c:pt>
                <c:pt idx="47">
                  <c:v>-0.13832499999999998</c:v>
                </c:pt>
                <c:pt idx="48">
                  <c:v>-3.7745833333333347E-2</c:v>
                </c:pt>
                <c:pt idx="49">
                  <c:v>-0.47385416666666669</c:v>
                </c:pt>
                <c:pt idx="50">
                  <c:v>-0.44828749999999995</c:v>
                </c:pt>
                <c:pt idx="51">
                  <c:v>-0.34972083333333337</c:v>
                </c:pt>
                <c:pt idx="52">
                  <c:v>-0.163356</c:v>
                </c:pt>
                <c:pt idx="53">
                  <c:v>-6.2268000000000073E-2</c:v>
                </c:pt>
                <c:pt idx="54">
                  <c:v>-0.18842800000000004</c:v>
                </c:pt>
                <c:pt idx="55">
                  <c:v>-0.45718399999999992</c:v>
                </c:pt>
                <c:pt idx="56">
                  <c:v>-0.44855600000000001</c:v>
                </c:pt>
                <c:pt idx="57">
                  <c:v>-0.23058000000000001</c:v>
                </c:pt>
                <c:pt idx="58">
                  <c:v>-0.18210399999999996</c:v>
                </c:pt>
                <c:pt idx="59">
                  <c:v>-0.14460800000000001</c:v>
                </c:pt>
                <c:pt idx="60">
                  <c:v>-0.13855769230769235</c:v>
                </c:pt>
                <c:pt idx="61">
                  <c:v>-1.9785185185185194E-2</c:v>
                </c:pt>
                <c:pt idx="62">
                  <c:v>-0.25816666666666671</c:v>
                </c:pt>
                <c:pt idx="63">
                  <c:v>-0.48513703703703737</c:v>
                </c:pt>
                <c:pt idx="64">
                  <c:v>0.10077777777777779</c:v>
                </c:pt>
                <c:pt idx="65">
                  <c:v>-0.11958928571428572</c:v>
                </c:pt>
                <c:pt idx="66">
                  <c:v>0.2523071428571429</c:v>
                </c:pt>
                <c:pt idx="67">
                  <c:v>0.24926071428571431</c:v>
                </c:pt>
                <c:pt idx="68">
                  <c:v>-0.34613928571428576</c:v>
                </c:pt>
                <c:pt idx="69">
                  <c:v>0.15212857142857145</c:v>
                </c:pt>
                <c:pt idx="70">
                  <c:v>-0.31102857142857143</c:v>
                </c:pt>
                <c:pt idx="71">
                  <c:v>-3.4353571428571393E-2</c:v>
                </c:pt>
                <c:pt idx="72">
                  <c:v>0.17295172413793103</c:v>
                </c:pt>
                <c:pt idx="73">
                  <c:v>-0.33650000000000008</c:v>
                </c:pt>
                <c:pt idx="74">
                  <c:v>-0.16917931034482758</c:v>
                </c:pt>
                <c:pt idx="75">
                  <c:v>-0.34911666666666669</c:v>
                </c:pt>
                <c:pt idx="76">
                  <c:v>-0.28028666666666657</c:v>
                </c:pt>
                <c:pt idx="77">
                  <c:v>-0.51585999999999999</c:v>
                </c:pt>
                <c:pt idx="78">
                  <c:v>0.3105566666666667</c:v>
                </c:pt>
                <c:pt idx="79">
                  <c:v>-0.11042666666666667</c:v>
                </c:pt>
                <c:pt idx="80">
                  <c:v>-0.33773666666666674</c:v>
                </c:pt>
                <c:pt idx="81">
                  <c:v>-0.36948333333333327</c:v>
                </c:pt>
                <c:pt idx="82">
                  <c:v>-9.0023333333333358E-2</c:v>
                </c:pt>
                <c:pt idx="83">
                  <c:v>0.18228999999999998</c:v>
                </c:pt>
                <c:pt idx="84">
                  <c:v>-9.3509677419354842E-2</c:v>
                </c:pt>
                <c:pt idx="85">
                  <c:v>0.22581612903225801</c:v>
                </c:pt>
                <c:pt idx="86">
                  <c:v>-0.18906129032258068</c:v>
                </c:pt>
                <c:pt idx="87">
                  <c:v>-2.1961290322580655E-2</c:v>
                </c:pt>
                <c:pt idx="88">
                  <c:v>-2.1496774193548403E-2</c:v>
                </c:pt>
                <c:pt idx="89">
                  <c:v>-0.3448354838709678</c:v>
                </c:pt>
                <c:pt idx="90">
                  <c:v>-0.17697419354838714</c:v>
                </c:pt>
                <c:pt idx="91">
                  <c:v>-0.19810645161290319</c:v>
                </c:pt>
                <c:pt idx="92">
                  <c:v>4.075483870967736E-2</c:v>
                </c:pt>
                <c:pt idx="93">
                  <c:v>3.9149999999999997E-2</c:v>
                </c:pt>
                <c:pt idx="94">
                  <c:v>-0.48665625000000007</c:v>
                </c:pt>
                <c:pt idx="95">
                  <c:v>-0.26731562500000006</c:v>
                </c:pt>
                <c:pt idx="96">
                  <c:v>-0.31915625000000003</c:v>
                </c:pt>
                <c:pt idx="97">
                  <c:v>-0.22506562499999999</c:v>
                </c:pt>
                <c:pt idx="98">
                  <c:v>-0.25260312500000009</c:v>
                </c:pt>
                <c:pt idx="99">
                  <c:v>-0.15366249999999998</c:v>
                </c:pt>
                <c:pt idx="100">
                  <c:v>-0.29879374999999997</c:v>
                </c:pt>
                <c:pt idx="101">
                  <c:v>-0.27900312499999991</c:v>
                </c:pt>
                <c:pt idx="102">
                  <c:v>-0.12789062500000001</c:v>
                </c:pt>
                <c:pt idx="103">
                  <c:v>-8.9303125000000025E-2</c:v>
                </c:pt>
                <c:pt idx="104">
                  <c:v>-0.14761249999999995</c:v>
                </c:pt>
                <c:pt idx="105">
                  <c:v>-5.1700000000000024E-2</c:v>
                </c:pt>
                <c:pt idx="106">
                  <c:v>-0.18413333333333332</c:v>
                </c:pt>
                <c:pt idx="107">
                  <c:v>-3.8500000000000006E-2</c:v>
                </c:pt>
                <c:pt idx="108">
                  <c:v>-0.43111818181818184</c:v>
                </c:pt>
                <c:pt idx="109">
                  <c:v>4.5278787878787932E-2</c:v>
                </c:pt>
                <c:pt idx="110">
                  <c:v>0.13877272727272724</c:v>
                </c:pt>
                <c:pt idx="111">
                  <c:v>-2.6981818181818266E-2</c:v>
                </c:pt>
                <c:pt idx="112">
                  <c:v>0.15657272727272725</c:v>
                </c:pt>
                <c:pt idx="113">
                  <c:v>-0.45504117647058834</c:v>
                </c:pt>
                <c:pt idx="114">
                  <c:v>-7.2452941176470609E-2</c:v>
                </c:pt>
                <c:pt idx="115">
                  <c:v>8.9717647058823513E-2</c:v>
                </c:pt>
                <c:pt idx="116">
                  <c:v>-0.22165882352941182</c:v>
                </c:pt>
                <c:pt idx="117">
                  <c:v>-0.44186764705882342</c:v>
                </c:pt>
                <c:pt idx="118">
                  <c:v>-0.43105882352941177</c:v>
                </c:pt>
                <c:pt idx="119">
                  <c:v>-0.26137058823529413</c:v>
                </c:pt>
                <c:pt idx="120">
                  <c:v>-0.29253529411764712</c:v>
                </c:pt>
                <c:pt idx="121">
                  <c:v>-0.29706764705882355</c:v>
                </c:pt>
                <c:pt idx="122">
                  <c:v>8.9428571428571552E-3</c:v>
                </c:pt>
                <c:pt idx="123">
                  <c:v>-0.34633714285714279</c:v>
                </c:pt>
                <c:pt idx="124">
                  <c:v>-0.33098571428571438</c:v>
                </c:pt>
                <c:pt idx="125">
                  <c:v>8.2099999999999951E-2</c:v>
                </c:pt>
                <c:pt idx="126">
                  <c:v>-6.6331428571428569E-2</c:v>
                </c:pt>
                <c:pt idx="127">
                  <c:v>-0.11211428571428576</c:v>
                </c:pt>
                <c:pt idx="128">
                  <c:v>-0.25683142857142871</c:v>
                </c:pt>
                <c:pt idx="129">
                  <c:v>-8.6582857142857128E-2</c:v>
                </c:pt>
                <c:pt idx="130">
                  <c:v>2.2328571428571437E-2</c:v>
                </c:pt>
                <c:pt idx="131">
                  <c:v>-8.8657142857142268E-3</c:v>
                </c:pt>
                <c:pt idx="132">
                  <c:v>-0.14080285714285715</c:v>
                </c:pt>
                <c:pt idx="133">
                  <c:v>-0.27496857142857145</c:v>
                </c:pt>
                <c:pt idx="134">
                  <c:v>-3.6994444444444476E-2</c:v>
                </c:pt>
                <c:pt idx="135">
                  <c:v>0.33697222222222217</c:v>
                </c:pt>
                <c:pt idx="136">
                  <c:v>-2.7208333333333334E-2</c:v>
                </c:pt>
                <c:pt idx="137">
                  <c:v>-0.15664166666666671</c:v>
                </c:pt>
                <c:pt idx="138">
                  <c:v>0.10376388888888888</c:v>
                </c:pt>
                <c:pt idx="139">
                  <c:v>-0.42404999999999998</c:v>
                </c:pt>
                <c:pt idx="140">
                  <c:v>-0.26670277777777773</c:v>
                </c:pt>
                <c:pt idx="141">
                  <c:v>-0.15007777777777775</c:v>
                </c:pt>
                <c:pt idx="142">
                  <c:v>0.29199166666666665</c:v>
                </c:pt>
                <c:pt idx="143">
                  <c:v>7.7083333333333268E-2</c:v>
                </c:pt>
                <c:pt idx="144">
                  <c:v>9.0377777777777807E-2</c:v>
                </c:pt>
                <c:pt idx="145">
                  <c:v>-0.24061111111111111</c:v>
                </c:pt>
                <c:pt idx="146">
                  <c:v>3.2999999999999904E-3</c:v>
                </c:pt>
                <c:pt idx="147">
                  <c:v>-0.18745277777777786</c:v>
                </c:pt>
                <c:pt idx="148">
                  <c:v>8.9462162162162184E-2</c:v>
                </c:pt>
                <c:pt idx="149">
                  <c:v>-7.0270270270270628E-4</c:v>
                </c:pt>
                <c:pt idx="150">
                  <c:v>0.15871081081081073</c:v>
                </c:pt>
                <c:pt idx="151">
                  <c:v>-0.25148378378378378</c:v>
                </c:pt>
                <c:pt idx="152">
                  <c:v>-0.16790540540540541</c:v>
                </c:pt>
                <c:pt idx="153">
                  <c:v>-1.9751351351351372E-2</c:v>
                </c:pt>
                <c:pt idx="154">
                  <c:v>-0.21304594594594597</c:v>
                </c:pt>
                <c:pt idx="155">
                  <c:v>0.27531351351351346</c:v>
                </c:pt>
                <c:pt idx="156">
                  <c:v>-0.24009189189189184</c:v>
                </c:pt>
                <c:pt idx="157">
                  <c:v>2.4418918918918869E-2</c:v>
                </c:pt>
                <c:pt idx="158">
                  <c:v>-0.24655675675675681</c:v>
                </c:pt>
                <c:pt idx="159">
                  <c:v>-8.8235135135135118E-2</c:v>
                </c:pt>
                <c:pt idx="160">
                  <c:v>-0.26589729729729733</c:v>
                </c:pt>
                <c:pt idx="161">
                  <c:v>-0.12790263157894741</c:v>
                </c:pt>
                <c:pt idx="162">
                  <c:v>-0.20946842105263153</c:v>
                </c:pt>
                <c:pt idx="163">
                  <c:v>-6.9757894736842144E-2</c:v>
                </c:pt>
                <c:pt idx="164">
                  <c:v>-8.8263157894736891E-2</c:v>
                </c:pt>
                <c:pt idx="165">
                  <c:v>-0.17869473684210524</c:v>
                </c:pt>
                <c:pt idx="166">
                  <c:v>-0.27169487179487184</c:v>
                </c:pt>
                <c:pt idx="167">
                  <c:v>-4.0228205128205172E-2</c:v>
                </c:pt>
                <c:pt idx="168">
                  <c:v>-0.47393589743589754</c:v>
                </c:pt>
                <c:pt idx="169">
                  <c:v>-0.12477179487179485</c:v>
                </c:pt>
              </c:numCache>
            </c:numRef>
          </c:val>
          <c:extLst>
            <c:ext xmlns:c16="http://schemas.microsoft.com/office/drawing/2014/chart" uri="{C3380CC4-5D6E-409C-BE32-E72D297353CC}">
              <c16:uniqueId val="{00000000-EE9D-4664-9D28-F3713C18472A}"/>
            </c:ext>
          </c:extLst>
        </c:ser>
        <c:dLbls>
          <c:showLegendKey val="0"/>
          <c:showVal val="0"/>
          <c:showCatName val="0"/>
          <c:showSerName val="0"/>
          <c:showPercent val="0"/>
          <c:showBubbleSize val="0"/>
        </c:dLbls>
        <c:gapWidth val="150"/>
        <c:axId val="736434352"/>
        <c:axId val="736434744"/>
      </c:barChart>
      <c:catAx>
        <c:axId val="736434352"/>
        <c:scaling>
          <c:orientation val="minMax"/>
        </c:scaling>
        <c:delete val="1"/>
        <c:axPos val="b"/>
        <c:majorTickMark val="none"/>
        <c:minorTickMark val="none"/>
        <c:tickLblPos val="nextTo"/>
        <c:crossAx val="736434744"/>
        <c:crosses val="autoZero"/>
        <c:auto val="1"/>
        <c:lblAlgn val="ctr"/>
        <c:lblOffset val="100"/>
        <c:noMultiLvlLbl val="0"/>
      </c:catAx>
      <c:valAx>
        <c:axId val="736434744"/>
        <c:scaling>
          <c:orientation val="minMax"/>
          <c:max val="1"/>
          <c:min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736434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7E4780"/>
            </a:solidFill>
            <a:ln>
              <a:solidFill>
                <a:srgbClr val="7E4780"/>
              </a:solidFill>
            </a:ln>
            <a:effectLst/>
          </c:spPr>
          <c:invertIfNegative val="0"/>
          <c:val>
            <c:numRef>
              <c:f>bulling!$C$1:$C$165</c:f>
              <c:numCache>
                <c:formatCode>####.000000</c:formatCode>
                <c:ptCount val="165"/>
                <c:pt idx="0">
                  <c:v>0.45584000000000008</c:v>
                </c:pt>
                <c:pt idx="1">
                  <c:v>-0.32162000000000007</c:v>
                </c:pt>
                <c:pt idx="2">
                  <c:v>8.6949999999999972E-2</c:v>
                </c:pt>
                <c:pt idx="3">
                  <c:v>-2.9218181818181796E-2</c:v>
                </c:pt>
                <c:pt idx="4">
                  <c:v>0.12177272727272728</c:v>
                </c:pt>
                <c:pt idx="5">
                  <c:v>-0.40246363636363636</c:v>
                </c:pt>
                <c:pt idx="6">
                  <c:v>0.24192727272727271</c:v>
                </c:pt>
                <c:pt idx="7">
                  <c:v>-0.16362499999999999</c:v>
                </c:pt>
                <c:pt idx="8">
                  <c:v>0.24667500000000001</c:v>
                </c:pt>
                <c:pt idx="9">
                  <c:v>-0.47408333333333336</c:v>
                </c:pt>
                <c:pt idx="10">
                  <c:v>6.7691666666666622E-2</c:v>
                </c:pt>
                <c:pt idx="11">
                  <c:v>-5.0161538461538438E-2</c:v>
                </c:pt>
                <c:pt idx="12">
                  <c:v>0.95484285714285699</c:v>
                </c:pt>
                <c:pt idx="13">
                  <c:v>5.6707142857142886E-2</c:v>
                </c:pt>
                <c:pt idx="14">
                  <c:v>0.40851333333333328</c:v>
                </c:pt>
                <c:pt idx="15">
                  <c:v>0.23430666666666669</c:v>
                </c:pt>
                <c:pt idx="16">
                  <c:v>9.8553333333333312E-2</c:v>
                </c:pt>
                <c:pt idx="17">
                  <c:v>2.7179999999999999E-2</c:v>
                </c:pt>
                <c:pt idx="18">
                  <c:v>5.3179999999999998E-2</c:v>
                </c:pt>
                <c:pt idx="19">
                  <c:v>0.42425625000000006</c:v>
                </c:pt>
                <c:pt idx="20">
                  <c:v>0.18928124999999996</c:v>
                </c:pt>
                <c:pt idx="21">
                  <c:v>0.3362941176470588</c:v>
                </c:pt>
                <c:pt idx="22">
                  <c:v>0.18820000000000003</c:v>
                </c:pt>
                <c:pt idx="23">
                  <c:v>0.37474117647058813</c:v>
                </c:pt>
                <c:pt idx="24">
                  <c:v>-0.13844117647058823</c:v>
                </c:pt>
                <c:pt idx="25">
                  <c:v>0.58882222222222214</c:v>
                </c:pt>
                <c:pt idx="26">
                  <c:v>0.20722777777777782</c:v>
                </c:pt>
                <c:pt idx="27">
                  <c:v>-0.34892105263157891</c:v>
                </c:pt>
                <c:pt idx="28">
                  <c:v>0.19778947368421049</c:v>
                </c:pt>
                <c:pt idx="29">
                  <c:v>0.67458421052631568</c:v>
                </c:pt>
                <c:pt idx="30">
                  <c:v>0.47139473684210526</c:v>
                </c:pt>
                <c:pt idx="31">
                  <c:v>0.3198894736842105</c:v>
                </c:pt>
                <c:pt idx="32">
                  <c:v>-0.20663499999999996</c:v>
                </c:pt>
                <c:pt idx="33">
                  <c:v>0.340615</c:v>
                </c:pt>
                <c:pt idx="34">
                  <c:v>0.69869000000000003</c:v>
                </c:pt>
                <c:pt idx="35">
                  <c:v>0.28942499999999999</c:v>
                </c:pt>
                <c:pt idx="36">
                  <c:v>0.20758500000000008</c:v>
                </c:pt>
                <c:pt idx="37">
                  <c:v>0.17241499999999998</c:v>
                </c:pt>
                <c:pt idx="38">
                  <c:v>0.33210000000000006</c:v>
                </c:pt>
                <c:pt idx="39">
                  <c:v>0.27950952380952387</c:v>
                </c:pt>
                <c:pt idx="40">
                  <c:v>0.10004761904761904</c:v>
                </c:pt>
                <c:pt idx="41">
                  <c:v>0.49630909090909081</c:v>
                </c:pt>
                <c:pt idx="42">
                  <c:v>-2.7386363636363625E-2</c:v>
                </c:pt>
                <c:pt idx="43">
                  <c:v>-3.4377272727272735E-2</c:v>
                </c:pt>
                <c:pt idx="44">
                  <c:v>0.16042727272727272</c:v>
                </c:pt>
                <c:pt idx="45">
                  <c:v>0.24181739130434779</c:v>
                </c:pt>
                <c:pt idx="46">
                  <c:v>-5.7839130434782594E-2</c:v>
                </c:pt>
                <c:pt idx="47">
                  <c:v>0.39003478260869573</c:v>
                </c:pt>
                <c:pt idx="48">
                  <c:v>4.803043478260869E-2</c:v>
                </c:pt>
                <c:pt idx="49">
                  <c:v>0.12246956521739133</c:v>
                </c:pt>
                <c:pt idx="50">
                  <c:v>-0.27223043478260867</c:v>
                </c:pt>
                <c:pt idx="51">
                  <c:v>0.12502608695652173</c:v>
                </c:pt>
                <c:pt idx="52">
                  <c:v>0.13291304347826088</c:v>
                </c:pt>
                <c:pt idx="53">
                  <c:v>-0.29986249999999992</c:v>
                </c:pt>
                <c:pt idx="54">
                  <c:v>1.7541666666666705E-2</c:v>
                </c:pt>
                <c:pt idx="55">
                  <c:v>0.29097916666666668</c:v>
                </c:pt>
                <c:pt idx="56">
                  <c:v>-2.1908333333333307E-2</c:v>
                </c:pt>
                <c:pt idx="57">
                  <c:v>3.6800000000000027E-2</c:v>
                </c:pt>
                <c:pt idx="58">
                  <c:v>1.5025000000000011E-2</c:v>
                </c:pt>
                <c:pt idx="59">
                  <c:v>0.14216799999999991</c:v>
                </c:pt>
                <c:pt idx="60">
                  <c:v>-9.2359999999999665E-3</c:v>
                </c:pt>
                <c:pt idx="61">
                  <c:v>0.16297999999999993</c:v>
                </c:pt>
                <c:pt idx="62">
                  <c:v>0.86960000000000004</c:v>
                </c:pt>
                <c:pt idx="63">
                  <c:v>-2.1968000000000015E-2</c:v>
                </c:pt>
                <c:pt idx="64">
                  <c:v>-0.1009</c:v>
                </c:pt>
                <c:pt idx="65">
                  <c:v>8.6653846153846165E-2</c:v>
                </c:pt>
                <c:pt idx="66">
                  <c:v>0.27218846153846155</c:v>
                </c:pt>
                <c:pt idx="67">
                  <c:v>3.844074074074072E-2</c:v>
                </c:pt>
                <c:pt idx="68">
                  <c:v>0.19108148148148155</c:v>
                </c:pt>
                <c:pt idx="69">
                  <c:v>0.59057777777777787</c:v>
                </c:pt>
                <c:pt idx="70">
                  <c:v>-0.31003333333333344</c:v>
                </c:pt>
                <c:pt idx="71">
                  <c:v>-4.1737037037037031E-2</c:v>
                </c:pt>
                <c:pt idx="72">
                  <c:v>-0.38944814814814804</c:v>
                </c:pt>
                <c:pt idx="73">
                  <c:v>-6.3970370370370372E-2</c:v>
                </c:pt>
                <c:pt idx="74">
                  <c:v>-3.8414814814814811E-2</c:v>
                </c:pt>
                <c:pt idx="75">
                  <c:v>-0.20503214285714291</c:v>
                </c:pt>
                <c:pt idx="76">
                  <c:v>-5.8171428571428554E-2</c:v>
                </c:pt>
                <c:pt idx="77">
                  <c:v>9.2967857142857158E-2</c:v>
                </c:pt>
                <c:pt idx="78">
                  <c:v>0.15273214285714282</c:v>
                </c:pt>
                <c:pt idx="79">
                  <c:v>-8.8574999999999973E-2</c:v>
                </c:pt>
                <c:pt idx="80">
                  <c:v>0.36029285714285719</c:v>
                </c:pt>
                <c:pt idx="81">
                  <c:v>0.52131785714285739</c:v>
                </c:pt>
                <c:pt idx="82">
                  <c:v>-2.9575862068965512E-2</c:v>
                </c:pt>
                <c:pt idx="83">
                  <c:v>0.38975172413793097</c:v>
                </c:pt>
                <c:pt idx="84">
                  <c:v>0.11057586206896552</c:v>
                </c:pt>
                <c:pt idx="85">
                  <c:v>0.36011724137931034</c:v>
                </c:pt>
                <c:pt idx="86">
                  <c:v>0.2232655172413793</c:v>
                </c:pt>
                <c:pt idx="87">
                  <c:v>-0.18687931034482763</c:v>
                </c:pt>
                <c:pt idx="88">
                  <c:v>0.13300999999999996</c:v>
                </c:pt>
                <c:pt idx="89">
                  <c:v>0.16395000000000001</c:v>
                </c:pt>
                <c:pt idx="90">
                  <c:v>-2.0009999999999986E-2</c:v>
                </c:pt>
                <c:pt idx="91">
                  <c:v>0.12974333333333332</c:v>
                </c:pt>
                <c:pt idx="92">
                  <c:v>0.20689333333333326</c:v>
                </c:pt>
                <c:pt idx="93">
                  <c:v>0.12686333333333336</c:v>
                </c:pt>
                <c:pt idx="94">
                  <c:v>-5.2016666666666669E-2</c:v>
                </c:pt>
                <c:pt idx="95">
                  <c:v>0.74999000000000016</c:v>
                </c:pt>
                <c:pt idx="96">
                  <c:v>-0.15095333333333336</c:v>
                </c:pt>
                <c:pt idx="97">
                  <c:v>0.58789032258064511</c:v>
                </c:pt>
                <c:pt idx="98">
                  <c:v>-0.28172258064516126</c:v>
                </c:pt>
                <c:pt idx="99">
                  <c:v>9.1554838709677441E-2</c:v>
                </c:pt>
                <c:pt idx="100">
                  <c:v>0.18334516129032261</c:v>
                </c:pt>
                <c:pt idx="101">
                  <c:v>5.1193548387097054E-3</c:v>
                </c:pt>
                <c:pt idx="102">
                  <c:v>0.10989677419354829</c:v>
                </c:pt>
                <c:pt idx="103">
                  <c:v>0.32309677419354843</c:v>
                </c:pt>
                <c:pt idx="104">
                  <c:v>8.5358064516129067E-2</c:v>
                </c:pt>
                <c:pt idx="105">
                  <c:v>-0.18030645161290326</c:v>
                </c:pt>
                <c:pt idx="106">
                  <c:v>7.3867741935483899E-2</c:v>
                </c:pt>
                <c:pt idx="107">
                  <c:v>0.34264193548387101</c:v>
                </c:pt>
                <c:pt idx="108">
                  <c:v>-8.7131250000000021E-2</c:v>
                </c:pt>
                <c:pt idx="109">
                  <c:v>0.12882500000000002</c:v>
                </c:pt>
                <c:pt idx="110">
                  <c:v>-0.18158125000000003</c:v>
                </c:pt>
                <c:pt idx="111">
                  <c:v>0.15782812499999999</c:v>
                </c:pt>
                <c:pt idx="112">
                  <c:v>0.40559062499999998</c:v>
                </c:pt>
                <c:pt idx="113">
                  <c:v>-0.23395937499999997</c:v>
                </c:pt>
                <c:pt idx="114">
                  <c:v>0.41412500000000008</c:v>
                </c:pt>
                <c:pt idx="115">
                  <c:v>-2.7481818181818156E-2</c:v>
                </c:pt>
                <c:pt idx="116">
                  <c:v>0.5568151515151516</c:v>
                </c:pt>
                <c:pt idx="117">
                  <c:v>-0.26485757575757574</c:v>
                </c:pt>
                <c:pt idx="118">
                  <c:v>6.7324242424242425E-2</c:v>
                </c:pt>
                <c:pt idx="119">
                  <c:v>0.40367575757575763</c:v>
                </c:pt>
                <c:pt idx="120">
                  <c:v>-0.31248484848484853</c:v>
                </c:pt>
                <c:pt idx="121">
                  <c:v>5.6515151515151435E-3</c:v>
                </c:pt>
                <c:pt idx="122">
                  <c:v>0.11198484848484849</c:v>
                </c:pt>
                <c:pt idx="123">
                  <c:v>-0.23971515151515146</c:v>
                </c:pt>
                <c:pt idx="124">
                  <c:v>0.19405151515151511</c:v>
                </c:pt>
                <c:pt idx="125">
                  <c:v>-0.10890606060606055</c:v>
                </c:pt>
                <c:pt idx="126">
                  <c:v>3.8832352941176457E-2</c:v>
                </c:pt>
                <c:pt idx="127">
                  <c:v>0.23631470588235295</c:v>
                </c:pt>
                <c:pt idx="128">
                  <c:v>-2.4364705882352941E-2</c:v>
                </c:pt>
                <c:pt idx="129">
                  <c:v>0.53049705882352949</c:v>
                </c:pt>
                <c:pt idx="130">
                  <c:v>0.1566794117647059</c:v>
                </c:pt>
                <c:pt idx="131">
                  <c:v>-5.8226470588235241E-2</c:v>
                </c:pt>
                <c:pt idx="132">
                  <c:v>-8.495294117647062E-2</c:v>
                </c:pt>
                <c:pt idx="133">
                  <c:v>1.4108823529411769E-2</c:v>
                </c:pt>
                <c:pt idx="134">
                  <c:v>-0.12495999999999999</c:v>
                </c:pt>
                <c:pt idx="135">
                  <c:v>3.5645714285714281E-2</c:v>
                </c:pt>
                <c:pt idx="136">
                  <c:v>8.478857142857138E-2</c:v>
                </c:pt>
                <c:pt idx="137">
                  <c:v>-0.27879142857142863</c:v>
                </c:pt>
                <c:pt idx="138">
                  <c:v>0.35353428571428569</c:v>
                </c:pt>
                <c:pt idx="139">
                  <c:v>0.29798285714285705</c:v>
                </c:pt>
                <c:pt idx="140">
                  <c:v>-0.17411714285714283</c:v>
                </c:pt>
                <c:pt idx="141">
                  <c:v>0.24308285714285716</c:v>
                </c:pt>
                <c:pt idx="142">
                  <c:v>6.8802857142857138E-2</c:v>
                </c:pt>
                <c:pt idx="143">
                  <c:v>-0.20376</c:v>
                </c:pt>
                <c:pt idx="144">
                  <c:v>0.35936857142857148</c:v>
                </c:pt>
                <c:pt idx="145">
                  <c:v>-0.13141388888888889</c:v>
                </c:pt>
                <c:pt idx="146">
                  <c:v>-0.15753333333333341</c:v>
                </c:pt>
                <c:pt idx="147">
                  <c:v>-1.4108333333333327E-2</c:v>
                </c:pt>
                <c:pt idx="148">
                  <c:v>-0.13247777777777783</c:v>
                </c:pt>
                <c:pt idx="149">
                  <c:v>-0.16395833333333337</c:v>
                </c:pt>
                <c:pt idx="150">
                  <c:v>3.3908333333333353E-2</c:v>
                </c:pt>
                <c:pt idx="151">
                  <c:v>-4.9602777777777766E-2</c:v>
                </c:pt>
                <c:pt idx="152">
                  <c:v>4.5736111111111095E-2</c:v>
                </c:pt>
                <c:pt idx="153">
                  <c:v>0.11339722222222225</c:v>
                </c:pt>
                <c:pt idx="154">
                  <c:v>-0.12022777777777778</c:v>
                </c:pt>
                <c:pt idx="155">
                  <c:v>2.597777777777778E-2</c:v>
                </c:pt>
                <c:pt idx="156">
                  <c:v>0.20301111111111111</c:v>
                </c:pt>
                <c:pt idx="157">
                  <c:v>0.13115833333333335</c:v>
                </c:pt>
                <c:pt idx="158">
                  <c:v>-0.11758648648648654</c:v>
                </c:pt>
                <c:pt idx="159">
                  <c:v>0.16437297297297304</c:v>
                </c:pt>
                <c:pt idx="160">
                  <c:v>-0.11924210526315794</c:v>
                </c:pt>
                <c:pt idx="161">
                  <c:v>-1.4407894736842066E-2</c:v>
                </c:pt>
                <c:pt idx="162">
                  <c:v>-0.27405789473684206</c:v>
                </c:pt>
                <c:pt idx="163">
                  <c:v>2.9676315789473728E-2</c:v>
                </c:pt>
                <c:pt idx="164">
                  <c:v>4.8402564102564133E-2</c:v>
                </c:pt>
              </c:numCache>
            </c:numRef>
          </c:val>
          <c:extLst>
            <c:ext xmlns:c16="http://schemas.microsoft.com/office/drawing/2014/chart" uri="{C3380CC4-5D6E-409C-BE32-E72D297353CC}">
              <c16:uniqueId val="{00000000-CEC5-4FEF-AB35-E03F464DA28F}"/>
            </c:ext>
          </c:extLst>
        </c:ser>
        <c:dLbls>
          <c:showLegendKey val="0"/>
          <c:showVal val="0"/>
          <c:showCatName val="0"/>
          <c:showSerName val="0"/>
          <c:showPercent val="0"/>
          <c:showBubbleSize val="0"/>
        </c:dLbls>
        <c:gapWidth val="150"/>
        <c:axId val="740552824"/>
        <c:axId val="740553216"/>
      </c:barChart>
      <c:catAx>
        <c:axId val="740552824"/>
        <c:scaling>
          <c:orientation val="minMax"/>
        </c:scaling>
        <c:delete val="1"/>
        <c:axPos val="b"/>
        <c:majorTickMark val="none"/>
        <c:minorTickMark val="none"/>
        <c:tickLblPos val="nextTo"/>
        <c:crossAx val="740553216"/>
        <c:crosses val="autoZero"/>
        <c:auto val="1"/>
        <c:lblAlgn val="ctr"/>
        <c:lblOffset val="100"/>
        <c:noMultiLvlLbl val="0"/>
      </c:catAx>
      <c:valAx>
        <c:axId val="740553216"/>
        <c:scaling>
          <c:orientation val="minMax"/>
          <c:max val="1"/>
          <c:min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740552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rgbClr val="7E4780"/>
              </a:solidFill>
            </a:ln>
            <a:effectLst/>
          </c:spPr>
          <c:invertIfNegative val="0"/>
          <c:val>
            <c:numRef>
              <c:f>disclima!$C$2:$C$172</c:f>
              <c:numCache>
                <c:formatCode>####.000000</c:formatCode>
                <c:ptCount val="171"/>
                <c:pt idx="0">
                  <c:v>-0.61620000000000008</c:v>
                </c:pt>
                <c:pt idx="1">
                  <c:v>3.0940000000000023E-2</c:v>
                </c:pt>
                <c:pt idx="2">
                  <c:v>0.93046999999999991</c:v>
                </c:pt>
                <c:pt idx="3">
                  <c:v>0.90212999999999988</c:v>
                </c:pt>
                <c:pt idx="4">
                  <c:v>0.24271818181818175</c:v>
                </c:pt>
                <c:pt idx="5">
                  <c:v>0.62864545454545451</c:v>
                </c:pt>
                <c:pt idx="6" formatCode="###0.000000">
                  <c:v>-1.0810636363636363</c:v>
                </c:pt>
                <c:pt idx="7">
                  <c:v>-0.55135454545454554</c:v>
                </c:pt>
                <c:pt idx="8">
                  <c:v>4.820909090909091E-2</c:v>
                </c:pt>
                <c:pt idx="9">
                  <c:v>1.6700000000000007E-2</c:v>
                </c:pt>
                <c:pt idx="10">
                  <c:v>0.2014083333333333</c:v>
                </c:pt>
                <c:pt idx="11">
                  <c:v>0.55411666666666659</c:v>
                </c:pt>
                <c:pt idx="12">
                  <c:v>-8.4115384615384536E-2</c:v>
                </c:pt>
                <c:pt idx="13">
                  <c:v>5.1299999999999985E-2</c:v>
                </c:pt>
                <c:pt idx="14">
                  <c:v>8.3400000000000002E-2</c:v>
                </c:pt>
                <c:pt idx="15">
                  <c:v>0.49967142857142854</c:v>
                </c:pt>
                <c:pt idx="16">
                  <c:v>0.63386000000000009</c:v>
                </c:pt>
                <c:pt idx="17">
                  <c:v>0.58869999999999989</c:v>
                </c:pt>
                <c:pt idx="18" formatCode="###0.000000">
                  <c:v>1.3207666666666666</c:v>
                </c:pt>
                <c:pt idx="19">
                  <c:v>-0.38311875000000001</c:v>
                </c:pt>
                <c:pt idx="20">
                  <c:v>6.4343749999999977E-2</c:v>
                </c:pt>
                <c:pt idx="21">
                  <c:v>0.41887058823529399</c:v>
                </c:pt>
                <c:pt idx="22">
                  <c:v>0.27338235294117647</c:v>
                </c:pt>
                <c:pt idx="23">
                  <c:v>-0.30937222222222222</c:v>
                </c:pt>
                <c:pt idx="24">
                  <c:v>-0.29824736842105265</c:v>
                </c:pt>
                <c:pt idx="25">
                  <c:v>-7.8800000000000064E-2</c:v>
                </c:pt>
                <c:pt idx="26">
                  <c:v>-0.41172105263157899</c:v>
                </c:pt>
                <c:pt idx="27">
                  <c:v>-0.5729526315789476</c:v>
                </c:pt>
                <c:pt idx="28">
                  <c:v>-0.10724499999999997</c:v>
                </c:pt>
                <c:pt idx="29">
                  <c:v>0.81111</c:v>
                </c:pt>
                <c:pt idx="30">
                  <c:v>5.8294999999999972E-2</c:v>
                </c:pt>
                <c:pt idx="31">
                  <c:v>0.24476499999999995</c:v>
                </c:pt>
                <c:pt idx="32">
                  <c:v>0.39040476190476187</c:v>
                </c:pt>
                <c:pt idx="33">
                  <c:v>-1.3723809523809503E-2</c:v>
                </c:pt>
                <c:pt idx="34">
                  <c:v>-0.54459523809523802</c:v>
                </c:pt>
                <c:pt idx="35">
                  <c:v>0.32056666666666678</c:v>
                </c:pt>
                <c:pt idx="36">
                  <c:v>-0.2025666666666667</c:v>
                </c:pt>
                <c:pt idx="37">
                  <c:v>-0.61326363636363646</c:v>
                </c:pt>
                <c:pt idx="38">
                  <c:v>0.10270454545454541</c:v>
                </c:pt>
                <c:pt idx="39">
                  <c:v>-0.2008782608695652</c:v>
                </c:pt>
                <c:pt idx="40">
                  <c:v>0.57943478260869563</c:v>
                </c:pt>
                <c:pt idx="41">
                  <c:v>0.64838695652173906</c:v>
                </c:pt>
                <c:pt idx="42">
                  <c:v>0.25867083333333335</c:v>
                </c:pt>
                <c:pt idx="43">
                  <c:v>-0.11144583333333336</c:v>
                </c:pt>
                <c:pt idx="44">
                  <c:v>0.12929999999999994</c:v>
                </c:pt>
                <c:pt idx="45">
                  <c:v>0.22222916666666667</c:v>
                </c:pt>
                <c:pt idx="46">
                  <c:v>-0.48538333333333339</c:v>
                </c:pt>
                <c:pt idx="47">
                  <c:v>-7.7324999999999991E-2</c:v>
                </c:pt>
                <c:pt idx="48">
                  <c:v>0.38897599999999999</c:v>
                </c:pt>
                <c:pt idx="49">
                  <c:v>0.47375600000000001</c:v>
                </c:pt>
                <c:pt idx="50">
                  <c:v>0.39523200000000003</c:v>
                </c:pt>
                <c:pt idx="51">
                  <c:v>-0.37602399999999991</c:v>
                </c:pt>
                <c:pt idx="52">
                  <c:v>4.9775999999999966E-2</c:v>
                </c:pt>
                <c:pt idx="53">
                  <c:v>-0.93557600000000007</c:v>
                </c:pt>
                <c:pt idx="54">
                  <c:v>0.25924400000000003</c:v>
                </c:pt>
                <c:pt idx="55">
                  <c:v>-0.22685</c:v>
                </c:pt>
                <c:pt idx="56">
                  <c:v>0.48317307692307687</c:v>
                </c:pt>
                <c:pt idx="57">
                  <c:v>-0.23781923076923078</c:v>
                </c:pt>
                <c:pt idx="58">
                  <c:v>8.7076923076922774E-3</c:v>
                </c:pt>
                <c:pt idx="59">
                  <c:v>-0.36151111111111112</c:v>
                </c:pt>
                <c:pt idx="60">
                  <c:v>0.41932222222222226</c:v>
                </c:pt>
                <c:pt idx="61">
                  <c:v>0.45403333333333334</c:v>
                </c:pt>
                <c:pt idx="62">
                  <c:v>0.89976296296296299</c:v>
                </c:pt>
                <c:pt idx="63">
                  <c:v>0.17835925925925927</c:v>
                </c:pt>
                <c:pt idx="64">
                  <c:v>-0.15227142857142856</c:v>
                </c:pt>
                <c:pt idx="65">
                  <c:v>0.51004285714285713</c:v>
                </c:pt>
                <c:pt idx="66">
                  <c:v>-1.6942857142857145E-2</c:v>
                </c:pt>
                <c:pt idx="67">
                  <c:v>0.5794999999999999</c:v>
                </c:pt>
                <c:pt idx="68">
                  <c:v>-0.2702714285714285</c:v>
                </c:pt>
                <c:pt idx="69">
                  <c:v>0.41474999999999995</c:v>
                </c:pt>
                <c:pt idx="70">
                  <c:v>0.68271785714285715</c:v>
                </c:pt>
                <c:pt idx="71" formatCode="###0.000000">
                  <c:v>1.0162137931034483</c:v>
                </c:pt>
                <c:pt idx="72">
                  <c:v>0.12957586206896549</c:v>
                </c:pt>
                <c:pt idx="73">
                  <c:v>-0.41149333333333327</c:v>
                </c:pt>
                <c:pt idx="74">
                  <c:v>0.21330999999999997</c:v>
                </c:pt>
                <c:pt idx="75">
                  <c:v>0.12306</c:v>
                </c:pt>
                <c:pt idx="76">
                  <c:v>-8.1150000000000055E-2</c:v>
                </c:pt>
                <c:pt idx="77">
                  <c:v>0.17710666666666663</c:v>
                </c:pt>
                <c:pt idx="78">
                  <c:v>-0.1507290322580645</c:v>
                </c:pt>
                <c:pt idx="79">
                  <c:v>0.24304838709677426</c:v>
                </c:pt>
                <c:pt idx="80">
                  <c:v>-0.37967741935483879</c:v>
                </c:pt>
                <c:pt idx="81">
                  <c:v>-0.15313870967741935</c:v>
                </c:pt>
                <c:pt idx="82">
                  <c:v>-0.16039354838709674</c:v>
                </c:pt>
                <c:pt idx="83">
                  <c:v>0.18678064516129025</c:v>
                </c:pt>
                <c:pt idx="84">
                  <c:v>0.67425161290322577</c:v>
                </c:pt>
                <c:pt idx="85">
                  <c:v>0.65513225806451614</c:v>
                </c:pt>
                <c:pt idx="86">
                  <c:v>-0.79926774193548389</c:v>
                </c:pt>
                <c:pt idx="87">
                  <c:v>3.5916129032258035E-2</c:v>
                </c:pt>
                <c:pt idx="88">
                  <c:v>-7.9187096774193541E-2</c:v>
                </c:pt>
                <c:pt idx="89">
                  <c:v>0.76990000000000014</c:v>
                </c:pt>
                <c:pt idx="90">
                  <c:v>0.49026562500000004</c:v>
                </c:pt>
                <c:pt idx="91">
                  <c:v>0.42006874999999994</c:v>
                </c:pt>
                <c:pt idx="92">
                  <c:v>9.3025000000000052E-2</c:v>
                </c:pt>
                <c:pt idx="93">
                  <c:v>-4.3774999999999981E-2</c:v>
                </c:pt>
                <c:pt idx="94">
                  <c:v>0.49657187499999994</c:v>
                </c:pt>
                <c:pt idx="95">
                  <c:v>0.2443333333333334</c:v>
                </c:pt>
                <c:pt idx="96">
                  <c:v>-0.11139696969696969</c:v>
                </c:pt>
                <c:pt idx="97">
                  <c:v>-1.8527272727272712E-2</c:v>
                </c:pt>
                <c:pt idx="98">
                  <c:v>0.49888181818181815</c:v>
                </c:pt>
                <c:pt idx="99">
                  <c:v>-0.12548787878787881</c:v>
                </c:pt>
                <c:pt idx="100">
                  <c:v>0.80352424242424247</c:v>
                </c:pt>
                <c:pt idx="101">
                  <c:v>0.3319333333333333</c:v>
                </c:pt>
                <c:pt idx="102">
                  <c:v>-7.0715151515151523E-2</c:v>
                </c:pt>
                <c:pt idx="103">
                  <c:v>0.10818235294117642</c:v>
                </c:pt>
                <c:pt idx="104">
                  <c:v>0.60360588235294099</c:v>
                </c:pt>
                <c:pt idx="105">
                  <c:v>0.2368294117647059</c:v>
                </c:pt>
                <c:pt idx="106">
                  <c:v>0.26154117647058817</c:v>
                </c:pt>
                <c:pt idx="107">
                  <c:v>0.79287941176470567</c:v>
                </c:pt>
                <c:pt idx="108">
                  <c:v>-8.392058823529415E-2</c:v>
                </c:pt>
                <c:pt idx="109">
                  <c:v>0.17091764705882356</c:v>
                </c:pt>
                <c:pt idx="110">
                  <c:v>0.55405000000000004</c:v>
                </c:pt>
                <c:pt idx="111">
                  <c:v>0.63389705882352931</c:v>
                </c:pt>
                <c:pt idx="112">
                  <c:v>0.8603647058823527</c:v>
                </c:pt>
                <c:pt idx="113">
                  <c:v>-0.85939142857142836</c:v>
                </c:pt>
                <c:pt idx="114">
                  <c:v>-0.6494885714285713</c:v>
                </c:pt>
                <c:pt idx="115">
                  <c:v>-1.8808571428571418E-2</c:v>
                </c:pt>
                <c:pt idx="116">
                  <c:v>-6.9385714285714287E-2</c:v>
                </c:pt>
                <c:pt idx="117">
                  <c:v>0.25208571428571425</c:v>
                </c:pt>
                <c:pt idx="118">
                  <c:v>0.12728000000000003</c:v>
                </c:pt>
                <c:pt idx="119">
                  <c:v>0.20072285714285715</c:v>
                </c:pt>
                <c:pt idx="120">
                  <c:v>0.32346857142857144</c:v>
                </c:pt>
                <c:pt idx="121">
                  <c:v>-0.24286285714285724</c:v>
                </c:pt>
                <c:pt idx="122">
                  <c:v>0.13303999999999996</c:v>
                </c:pt>
                <c:pt idx="123">
                  <c:v>0.41937142857142851</c:v>
                </c:pt>
                <c:pt idx="124">
                  <c:v>0.62031999999999987</c:v>
                </c:pt>
                <c:pt idx="125">
                  <c:v>-9.2771428571428657E-3</c:v>
                </c:pt>
                <c:pt idx="126">
                  <c:v>-0.16325142857142858</c:v>
                </c:pt>
                <c:pt idx="127">
                  <c:v>5.471714285714286E-2</c:v>
                </c:pt>
                <c:pt idx="128">
                  <c:v>0.41081142857142855</c:v>
                </c:pt>
                <c:pt idx="129">
                  <c:v>-0.31415428571428577</c:v>
                </c:pt>
                <c:pt idx="130">
                  <c:v>0.28916944444444437</c:v>
                </c:pt>
                <c:pt idx="131">
                  <c:v>0.41550555555555563</c:v>
                </c:pt>
                <c:pt idx="132">
                  <c:v>-0.2241972222222223</c:v>
                </c:pt>
                <c:pt idx="133">
                  <c:v>0.31993333333333335</c:v>
                </c:pt>
                <c:pt idx="134">
                  <c:v>-0.42645277777777779</c:v>
                </c:pt>
                <c:pt idx="135">
                  <c:v>0.24572222222222223</c:v>
                </c:pt>
                <c:pt idx="136">
                  <c:v>0.94721944444444428</c:v>
                </c:pt>
                <c:pt idx="137">
                  <c:v>-0.11272500000000002</c:v>
                </c:pt>
                <c:pt idx="138">
                  <c:v>-2.1519444444444397E-2</c:v>
                </c:pt>
                <c:pt idx="139">
                  <c:v>0.99502777777777773</c:v>
                </c:pt>
                <c:pt idx="140">
                  <c:v>-0.53825277777777769</c:v>
                </c:pt>
                <c:pt idx="141">
                  <c:v>0.56711111111111112</c:v>
                </c:pt>
                <c:pt idx="142">
                  <c:v>-8.5202777777777725E-2</c:v>
                </c:pt>
                <c:pt idx="143">
                  <c:v>0.38361891891891886</c:v>
                </c:pt>
                <c:pt idx="144">
                  <c:v>0.54237837837837855</c:v>
                </c:pt>
                <c:pt idx="145">
                  <c:v>0.24876486486486479</c:v>
                </c:pt>
                <c:pt idx="146">
                  <c:v>0.11646216216216217</c:v>
                </c:pt>
                <c:pt idx="147">
                  <c:v>0.1650324324324324</c:v>
                </c:pt>
                <c:pt idx="148">
                  <c:v>0.48065405405405404</c:v>
                </c:pt>
                <c:pt idx="149">
                  <c:v>0.60680540540540528</c:v>
                </c:pt>
                <c:pt idx="150">
                  <c:v>0.77645405405405421</c:v>
                </c:pt>
                <c:pt idx="151">
                  <c:v>-0.11558108108108105</c:v>
                </c:pt>
                <c:pt idx="152">
                  <c:v>0.51616756756756765</c:v>
                </c:pt>
                <c:pt idx="153">
                  <c:v>0.28759729729729738</c:v>
                </c:pt>
                <c:pt idx="154">
                  <c:v>-0.17047567567567568</c:v>
                </c:pt>
                <c:pt idx="155">
                  <c:v>6.6502702702702712E-2</c:v>
                </c:pt>
                <c:pt idx="156">
                  <c:v>-6.3918918918918932E-2</c:v>
                </c:pt>
                <c:pt idx="157">
                  <c:v>-0.18734324324324325</c:v>
                </c:pt>
                <c:pt idx="158">
                  <c:v>0.30710526315789471</c:v>
                </c:pt>
                <c:pt idx="159">
                  <c:v>0.27429210526315784</c:v>
                </c:pt>
                <c:pt idx="160">
                  <c:v>-0.24381315789473684</c:v>
                </c:pt>
                <c:pt idx="161">
                  <c:v>-0.12369999999999999</c:v>
                </c:pt>
                <c:pt idx="162">
                  <c:v>-0.47245789473684213</c:v>
                </c:pt>
                <c:pt idx="163">
                  <c:v>0.28050263157894734</c:v>
                </c:pt>
                <c:pt idx="164">
                  <c:v>0.6343210526315789</c:v>
                </c:pt>
                <c:pt idx="165">
                  <c:v>0.28378684210526317</c:v>
                </c:pt>
                <c:pt idx="166">
                  <c:v>0.93981025641025639</c:v>
                </c:pt>
                <c:pt idx="167">
                  <c:v>0.63376410256410254</c:v>
                </c:pt>
                <c:pt idx="168">
                  <c:v>0.34661794871794871</c:v>
                </c:pt>
                <c:pt idx="169">
                  <c:v>1.4961538461538464E-2</c:v>
                </c:pt>
                <c:pt idx="170">
                  <c:v>-0.37345249999999997</c:v>
                </c:pt>
              </c:numCache>
            </c:numRef>
          </c:val>
          <c:extLst>
            <c:ext xmlns:c16="http://schemas.microsoft.com/office/drawing/2014/chart" uri="{C3380CC4-5D6E-409C-BE32-E72D297353CC}">
              <c16:uniqueId val="{00000000-3591-4B62-9EF5-54EED291DEE8}"/>
            </c:ext>
          </c:extLst>
        </c:ser>
        <c:dLbls>
          <c:showLegendKey val="0"/>
          <c:showVal val="0"/>
          <c:showCatName val="0"/>
          <c:showSerName val="0"/>
          <c:showPercent val="0"/>
          <c:showBubbleSize val="0"/>
        </c:dLbls>
        <c:gapWidth val="219"/>
        <c:axId val="441856872"/>
        <c:axId val="441857264"/>
      </c:barChart>
      <c:catAx>
        <c:axId val="441856872"/>
        <c:scaling>
          <c:orientation val="minMax"/>
        </c:scaling>
        <c:delete val="1"/>
        <c:axPos val="b"/>
        <c:majorTickMark val="none"/>
        <c:minorTickMark val="none"/>
        <c:tickLblPos val="nextTo"/>
        <c:crossAx val="441857264"/>
        <c:crosses val="autoZero"/>
        <c:auto val="1"/>
        <c:lblAlgn val="ctr"/>
        <c:lblOffset val="100"/>
        <c:noMultiLvlLbl val="0"/>
      </c:catAx>
      <c:valAx>
        <c:axId val="441857264"/>
        <c:scaling>
          <c:orientation val="minMax"/>
          <c:max val="1.2"/>
          <c:min val="-1.2"/>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4418568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7E4780"/>
            </a:solidFill>
            <a:ln>
              <a:solidFill>
                <a:srgbClr val="7E4780"/>
              </a:solidFill>
            </a:ln>
            <a:effectLst/>
          </c:spPr>
          <c:invertIfNegative val="0"/>
          <c:val>
            <c:numRef>
              <c:f>hilpuud!$C$2:$C$169</c:f>
              <c:numCache>
                <c:formatCode>####.0000000</c:formatCode>
                <c:ptCount val="168"/>
                <c:pt idx="0">
                  <c:v>-0.33350453786029333</c:v>
                </c:pt>
                <c:pt idx="1">
                  <c:v>0.51904353603564524</c:v>
                </c:pt>
                <c:pt idx="2" formatCode="###0.0000000">
                  <c:v>1.0518492954682834</c:v>
                </c:pt>
                <c:pt idx="3">
                  <c:v>0.43891226175908232</c:v>
                </c:pt>
                <c:pt idx="4">
                  <c:v>0.22575071878354844</c:v>
                </c:pt>
                <c:pt idx="5">
                  <c:v>-0.19260981968434121</c:v>
                </c:pt>
                <c:pt idx="6">
                  <c:v>-0.41472513621770174</c:v>
                </c:pt>
                <c:pt idx="7">
                  <c:v>-0.33729824438960299</c:v>
                </c:pt>
                <c:pt idx="8">
                  <c:v>-6.7913036025386092E-2</c:v>
                </c:pt>
                <c:pt idx="9">
                  <c:v>-0.35812430238432008</c:v>
                </c:pt>
                <c:pt idx="10">
                  <c:v>-0.48731675633159721</c:v>
                </c:pt>
                <c:pt idx="11">
                  <c:v>-0.68861061304362547</c:v>
                </c:pt>
                <c:pt idx="12">
                  <c:v>-0.3400187506766269</c:v>
                </c:pt>
                <c:pt idx="13">
                  <c:v>-0.42889147763477597</c:v>
                </c:pt>
                <c:pt idx="14" formatCode="###0.0000000">
                  <c:v>1.9013282005909142</c:v>
                </c:pt>
                <c:pt idx="15">
                  <c:v>-0.10522213243553045</c:v>
                </c:pt>
                <c:pt idx="16">
                  <c:v>0.74528347966687392</c:v>
                </c:pt>
                <c:pt idx="17">
                  <c:v>-0.64770909837835877</c:v>
                </c:pt>
                <c:pt idx="18">
                  <c:v>-4.783432044572547E-2</c:v>
                </c:pt>
                <c:pt idx="19">
                  <c:v>0.81724932295334796</c:v>
                </c:pt>
                <c:pt idx="20">
                  <c:v>-0.20241763813225941</c:v>
                </c:pt>
                <c:pt idx="21">
                  <c:v>-0.3007742624399985</c:v>
                </c:pt>
                <c:pt idx="22">
                  <c:v>-0.13427246261729917</c:v>
                </c:pt>
                <c:pt idx="23">
                  <c:v>-0.28641171383544223</c:v>
                </c:pt>
                <c:pt idx="24">
                  <c:v>0.28160658593241827</c:v>
                </c:pt>
                <c:pt idx="25">
                  <c:v>0.24318684046873626</c:v>
                </c:pt>
                <c:pt idx="26">
                  <c:v>-0.46451873906930302</c:v>
                </c:pt>
                <c:pt idx="27">
                  <c:v>6.3111611764755007E-2</c:v>
                </c:pt>
                <c:pt idx="28">
                  <c:v>-0.29674688535820465</c:v>
                </c:pt>
                <c:pt idx="29">
                  <c:v>0.11317394764028681</c:v>
                </c:pt>
                <c:pt idx="30">
                  <c:v>-6.8327412812059063E-2</c:v>
                </c:pt>
                <c:pt idx="31">
                  <c:v>-0.31934373589279286</c:v>
                </c:pt>
                <c:pt idx="32">
                  <c:v>0.25487194549320868</c:v>
                </c:pt>
                <c:pt idx="33" formatCode="###0.0000000">
                  <c:v>1.1268573309102203</c:v>
                </c:pt>
                <c:pt idx="34">
                  <c:v>0.51582714449676614</c:v>
                </c:pt>
                <c:pt idx="35">
                  <c:v>0.75310879750342519</c:v>
                </c:pt>
                <c:pt idx="36">
                  <c:v>-0.19036429780898301</c:v>
                </c:pt>
                <c:pt idx="37">
                  <c:v>0.21802554586643258</c:v>
                </c:pt>
                <c:pt idx="38">
                  <c:v>-0.21479274965331108</c:v>
                </c:pt>
                <c:pt idx="39">
                  <c:v>0.11318091316849735</c:v>
                </c:pt>
                <c:pt idx="40">
                  <c:v>-4.334103350823007E-2</c:v>
                </c:pt>
                <c:pt idx="41">
                  <c:v>-0.34832953588977783</c:v>
                </c:pt>
                <c:pt idx="42">
                  <c:v>0.29313497328216764</c:v>
                </c:pt>
                <c:pt idx="43">
                  <c:v>4.3029517853933115E-2</c:v>
                </c:pt>
                <c:pt idx="44">
                  <c:v>-0.18835449662406606</c:v>
                </c:pt>
                <c:pt idx="45">
                  <c:v>0.84957567321157679</c:v>
                </c:pt>
                <c:pt idx="46">
                  <c:v>-5.0938100281419277E-2</c:v>
                </c:pt>
                <c:pt idx="47">
                  <c:v>-0.30080730697666536</c:v>
                </c:pt>
                <c:pt idx="48">
                  <c:v>0.43601099344617367</c:v>
                </c:pt>
                <c:pt idx="49">
                  <c:v>1.9189947768290527E-2</c:v>
                </c:pt>
                <c:pt idx="50">
                  <c:v>-0.45757188322585801</c:v>
                </c:pt>
                <c:pt idx="51">
                  <c:v>7.4202123627991862E-2</c:v>
                </c:pt>
                <c:pt idx="52">
                  <c:v>0.77942101176306655</c:v>
                </c:pt>
                <c:pt idx="53">
                  <c:v>-0.14014978570233055</c:v>
                </c:pt>
                <c:pt idx="54">
                  <c:v>-0.22900458158187575</c:v>
                </c:pt>
                <c:pt idx="55">
                  <c:v>0.40284646598472879</c:v>
                </c:pt>
                <c:pt idx="56">
                  <c:v>-0.24249306442374616</c:v>
                </c:pt>
                <c:pt idx="57">
                  <c:v>0.17897273488360382</c:v>
                </c:pt>
                <c:pt idx="58">
                  <c:v>-0.31841841882135774</c:v>
                </c:pt>
                <c:pt idx="59">
                  <c:v>0.15178330192133252</c:v>
                </c:pt>
                <c:pt idx="60">
                  <c:v>0.27154842677068713</c:v>
                </c:pt>
                <c:pt idx="61">
                  <c:v>0.18409084106658913</c:v>
                </c:pt>
                <c:pt idx="62">
                  <c:v>0.8510429730563791</c:v>
                </c:pt>
                <c:pt idx="63">
                  <c:v>-0.42485530924106535</c:v>
                </c:pt>
                <c:pt idx="64">
                  <c:v>-5.4152714615778724E-2</c:v>
                </c:pt>
                <c:pt idx="65">
                  <c:v>0.41525204131380145</c:v>
                </c:pt>
                <c:pt idx="66">
                  <c:v>0.47347444752118545</c:v>
                </c:pt>
                <c:pt idx="67">
                  <c:v>0.78164688022228135</c:v>
                </c:pt>
                <c:pt idx="68">
                  <c:v>-0.3136238768325369</c:v>
                </c:pt>
                <c:pt idx="69">
                  <c:v>-0.37910828809677982</c:v>
                </c:pt>
                <c:pt idx="70">
                  <c:v>0.14895031219068031</c:v>
                </c:pt>
                <c:pt idx="71">
                  <c:v>-0.43388862286199564</c:v>
                </c:pt>
                <c:pt idx="72">
                  <c:v>3.4203550819276382E-3</c:v>
                </c:pt>
                <c:pt idx="73">
                  <c:v>7.1690731960468199E-2</c:v>
                </c:pt>
                <c:pt idx="74">
                  <c:v>-0.3359399962513947</c:v>
                </c:pt>
                <c:pt idx="75">
                  <c:v>-2.3779925956014126E-2</c:v>
                </c:pt>
                <c:pt idx="76">
                  <c:v>0.19463966277751341</c:v>
                </c:pt>
                <c:pt idx="77">
                  <c:v>-0.32596395839107856</c:v>
                </c:pt>
                <c:pt idx="78">
                  <c:v>4.6671882926655639E-2</c:v>
                </c:pt>
                <c:pt idx="79">
                  <c:v>-9.4718229572728199E-2</c:v>
                </c:pt>
                <c:pt idx="80">
                  <c:v>-6.1819672507395403E-2</c:v>
                </c:pt>
                <c:pt idx="81">
                  <c:v>4.9480614882720514E-2</c:v>
                </c:pt>
                <c:pt idx="82">
                  <c:v>-0.12922078492736871</c:v>
                </c:pt>
                <c:pt idx="83">
                  <c:v>0.27752856743041837</c:v>
                </c:pt>
                <c:pt idx="84">
                  <c:v>-4.6286311246209674E-3</c:v>
                </c:pt>
                <c:pt idx="85">
                  <c:v>-0.48271247850718035</c:v>
                </c:pt>
                <c:pt idx="86">
                  <c:v>0.23974789470825619</c:v>
                </c:pt>
                <c:pt idx="87">
                  <c:v>-0.32339364687809458</c:v>
                </c:pt>
                <c:pt idx="88">
                  <c:v>-0.29352865711047355</c:v>
                </c:pt>
                <c:pt idx="89">
                  <c:v>0.30658504873270886</c:v>
                </c:pt>
                <c:pt idx="90">
                  <c:v>0.23769862248141665</c:v>
                </c:pt>
                <c:pt idx="91">
                  <c:v>0.94464448840591742</c:v>
                </c:pt>
                <c:pt idx="92">
                  <c:v>5.2914543157582428E-2</c:v>
                </c:pt>
                <c:pt idx="93">
                  <c:v>0.26260473386000038</c:v>
                </c:pt>
                <c:pt idx="94">
                  <c:v>-3.6873560349404866E-2</c:v>
                </c:pt>
                <c:pt idx="95">
                  <c:v>-0.24070868278606403</c:v>
                </c:pt>
                <c:pt idx="96">
                  <c:v>-0.29583537398798193</c:v>
                </c:pt>
                <c:pt idx="97">
                  <c:v>3.6050452734895946E-2</c:v>
                </c:pt>
                <c:pt idx="98">
                  <c:v>9.6631539781726616E-2</c:v>
                </c:pt>
                <c:pt idx="99">
                  <c:v>0.24393984910355371</c:v>
                </c:pt>
                <c:pt idx="100">
                  <c:v>0.16394455518994333</c:v>
                </c:pt>
                <c:pt idx="101">
                  <c:v>0.27188615184491521</c:v>
                </c:pt>
                <c:pt idx="102">
                  <c:v>-2.273046679873892E-2</c:v>
                </c:pt>
                <c:pt idx="103">
                  <c:v>-0.25663315211740845</c:v>
                </c:pt>
                <c:pt idx="104">
                  <c:v>0.33745305753028931</c:v>
                </c:pt>
                <c:pt idx="105">
                  <c:v>9.2294453082407676E-2</c:v>
                </c:pt>
                <c:pt idx="106">
                  <c:v>0.34432706341573133</c:v>
                </c:pt>
                <c:pt idx="107">
                  <c:v>0.34148843016802427</c:v>
                </c:pt>
                <c:pt idx="108">
                  <c:v>-0.12508154761234722</c:v>
                </c:pt>
                <c:pt idx="109">
                  <c:v>0.12345765970439168</c:v>
                </c:pt>
                <c:pt idx="110">
                  <c:v>0.2862359581638193</c:v>
                </c:pt>
                <c:pt idx="111">
                  <c:v>-0.41891621526078604</c:v>
                </c:pt>
                <c:pt idx="112">
                  <c:v>-0.25098920407747383</c:v>
                </c:pt>
                <c:pt idx="113">
                  <c:v>-0.40676789556011539</c:v>
                </c:pt>
                <c:pt idx="114">
                  <c:v>-0.2124716518471389</c:v>
                </c:pt>
                <c:pt idx="115">
                  <c:v>0.12043498365602306</c:v>
                </c:pt>
                <c:pt idx="116">
                  <c:v>3.2125677435326225E-2</c:v>
                </c:pt>
                <c:pt idx="117">
                  <c:v>-0.24748212004277328</c:v>
                </c:pt>
                <c:pt idx="118">
                  <c:v>0.17746928465828135</c:v>
                </c:pt>
                <c:pt idx="119">
                  <c:v>-0.27119701930118728</c:v>
                </c:pt>
                <c:pt idx="120">
                  <c:v>-0.38120006012219104</c:v>
                </c:pt>
                <c:pt idx="121">
                  <c:v>4.5721727676335533E-2</c:v>
                </c:pt>
                <c:pt idx="122">
                  <c:v>0.14230429480553372</c:v>
                </c:pt>
                <c:pt idx="123">
                  <c:v>0.27708112809842261</c:v>
                </c:pt>
                <c:pt idx="124">
                  <c:v>-8.8515180358460094E-2</c:v>
                </c:pt>
                <c:pt idx="125">
                  <c:v>-9.1298620072077799E-2</c:v>
                </c:pt>
                <c:pt idx="126">
                  <c:v>-0.19249939791228732</c:v>
                </c:pt>
                <c:pt idx="127">
                  <c:v>0.37641034654632077</c:v>
                </c:pt>
                <c:pt idx="128">
                  <c:v>0.48594100789682465</c:v>
                </c:pt>
                <c:pt idx="129">
                  <c:v>-0.26926114484625996</c:v>
                </c:pt>
                <c:pt idx="130">
                  <c:v>-0.28552026914469458</c:v>
                </c:pt>
                <c:pt idx="131">
                  <c:v>0.32821244563042651</c:v>
                </c:pt>
                <c:pt idx="132">
                  <c:v>2.2356856390267708E-2</c:v>
                </c:pt>
                <c:pt idx="133">
                  <c:v>-2.0553683272816727E-2</c:v>
                </c:pt>
                <c:pt idx="134">
                  <c:v>-0.22363022207250149</c:v>
                </c:pt>
                <c:pt idx="135">
                  <c:v>-0.24922878473046242</c:v>
                </c:pt>
                <c:pt idx="136">
                  <c:v>-1.8442902089174734E-2</c:v>
                </c:pt>
                <c:pt idx="137">
                  <c:v>0.14564266104255363</c:v>
                </c:pt>
                <c:pt idx="138" formatCode="###0.0000000">
                  <c:v>1.4193950403646596</c:v>
                </c:pt>
                <c:pt idx="139">
                  <c:v>0.16795454344331665</c:v>
                </c:pt>
                <c:pt idx="140">
                  <c:v>-0.4384559832203464</c:v>
                </c:pt>
                <c:pt idx="141">
                  <c:v>0.44114523332304889</c:v>
                </c:pt>
                <c:pt idx="142">
                  <c:v>-0.36675688552410801</c:v>
                </c:pt>
                <c:pt idx="143">
                  <c:v>-0.27298940936620664</c:v>
                </c:pt>
                <c:pt idx="144">
                  <c:v>-2.7837839314592452E-2</c:v>
                </c:pt>
                <c:pt idx="145">
                  <c:v>-2.6554640683146183E-2</c:v>
                </c:pt>
                <c:pt idx="146">
                  <c:v>-0.45634903684267902</c:v>
                </c:pt>
                <c:pt idx="147">
                  <c:v>-6.1108405977290434E-2</c:v>
                </c:pt>
                <c:pt idx="148">
                  <c:v>-0.23819574603190363</c:v>
                </c:pt>
                <c:pt idx="149">
                  <c:v>-0.21772394292112462</c:v>
                </c:pt>
                <c:pt idx="150">
                  <c:v>-0.35992860445233044</c:v>
                </c:pt>
                <c:pt idx="151">
                  <c:v>-0.12116186567842246</c:v>
                </c:pt>
                <c:pt idx="152">
                  <c:v>-0.32215313236799359</c:v>
                </c:pt>
                <c:pt idx="153">
                  <c:v>0.22827523572835873</c:v>
                </c:pt>
                <c:pt idx="154">
                  <c:v>-0.1648759209263066</c:v>
                </c:pt>
                <c:pt idx="155">
                  <c:v>-0.21675967840081467</c:v>
                </c:pt>
                <c:pt idx="156">
                  <c:v>8.6873893547359249E-2</c:v>
                </c:pt>
                <c:pt idx="157">
                  <c:v>-0.17229989983263022</c:v>
                </c:pt>
                <c:pt idx="158">
                  <c:v>-0.17311906522412798</c:v>
                </c:pt>
                <c:pt idx="159">
                  <c:v>-4.9817627771941556E-2</c:v>
                </c:pt>
                <c:pt idx="160">
                  <c:v>0.11289633771013352</c:v>
                </c:pt>
                <c:pt idx="161">
                  <c:v>-0.13152467424594774</c:v>
                </c:pt>
                <c:pt idx="162">
                  <c:v>0.27941945252306277</c:v>
                </c:pt>
                <c:pt idx="163">
                  <c:v>-0.17984408718275169</c:v>
                </c:pt>
                <c:pt idx="164">
                  <c:v>-0.16916081488173421</c:v>
                </c:pt>
                <c:pt idx="165">
                  <c:v>0.10053769993339648</c:v>
                </c:pt>
                <c:pt idx="166">
                  <c:v>-0.39261606204802613</c:v>
                </c:pt>
                <c:pt idx="167">
                  <c:v>-0.32660347072533591</c:v>
                </c:pt>
              </c:numCache>
            </c:numRef>
          </c:val>
          <c:extLst>
            <c:ext xmlns:c16="http://schemas.microsoft.com/office/drawing/2014/chart" uri="{C3380CC4-5D6E-409C-BE32-E72D297353CC}">
              <c16:uniqueId val="{00000000-9221-4154-B73A-827BB17CD31D}"/>
            </c:ext>
          </c:extLst>
        </c:ser>
        <c:dLbls>
          <c:showLegendKey val="0"/>
          <c:showVal val="0"/>
          <c:showCatName val="0"/>
          <c:showSerName val="0"/>
          <c:showPercent val="0"/>
          <c:showBubbleSize val="0"/>
        </c:dLbls>
        <c:gapWidth val="219"/>
        <c:axId val="184188328"/>
        <c:axId val="184188720"/>
      </c:barChart>
      <c:catAx>
        <c:axId val="184188328"/>
        <c:scaling>
          <c:orientation val="minMax"/>
        </c:scaling>
        <c:delete val="1"/>
        <c:axPos val="b"/>
        <c:majorTickMark val="none"/>
        <c:minorTickMark val="none"/>
        <c:tickLblPos val="nextTo"/>
        <c:crossAx val="184188720"/>
        <c:crosses val="autoZero"/>
        <c:auto val="1"/>
        <c:lblAlgn val="ctr"/>
        <c:lblOffset val="100"/>
        <c:noMultiLvlLbl val="0"/>
      </c:catAx>
      <c:valAx>
        <c:axId val="184188720"/>
        <c:scaling>
          <c:orientation val="minMax"/>
          <c:max val="2"/>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184188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t-E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EEA7BD-FE32-4FD0-8590-E176E92F5A7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t-EE"/>
        </a:p>
      </dgm:t>
    </dgm:pt>
    <dgm:pt modelId="{1E2112B5-09F0-47A7-9909-735321B20A85}">
      <dgm:prSet phldrT="[Tekst]" custT="1"/>
      <dgm:spPr>
        <a:solidFill>
          <a:schemeClr val="accent1">
            <a:lumMod val="75000"/>
          </a:schemeClr>
        </a:solidFill>
      </dgm:spPr>
      <dgm:t>
        <a:bodyPr/>
        <a:lstStyle/>
        <a:p>
          <a:r>
            <a:rPr lang="et-EE" sz="3600" dirty="0" smtClean="0"/>
            <a:t>KOOLIKLIIMA</a:t>
          </a:r>
          <a:endParaRPr lang="et-EE" sz="3600" dirty="0"/>
        </a:p>
      </dgm:t>
    </dgm:pt>
    <dgm:pt modelId="{51AC5E49-B27B-4B18-85BA-7AD088741AF0}" type="parTrans" cxnId="{77C0E729-4E8C-43F7-A233-94C655B9586A}">
      <dgm:prSet/>
      <dgm:spPr/>
      <dgm:t>
        <a:bodyPr/>
        <a:lstStyle/>
        <a:p>
          <a:endParaRPr lang="et-EE"/>
        </a:p>
      </dgm:t>
    </dgm:pt>
    <dgm:pt modelId="{91D525D1-C032-42DB-AD78-908BE692416D}" type="sibTrans" cxnId="{77C0E729-4E8C-43F7-A233-94C655B9586A}">
      <dgm:prSet/>
      <dgm:spPr/>
      <dgm:t>
        <a:bodyPr/>
        <a:lstStyle/>
        <a:p>
          <a:endParaRPr lang="et-EE"/>
        </a:p>
      </dgm:t>
    </dgm:pt>
    <dgm:pt modelId="{23684BBD-52F9-4F2B-9DD9-7346C70AFC44}">
      <dgm:prSet phldrT="[Tekst]"/>
      <dgm:spPr>
        <a:solidFill>
          <a:schemeClr val="accent1">
            <a:lumMod val="75000"/>
          </a:schemeClr>
        </a:solidFill>
      </dgm:spPr>
      <dgm:t>
        <a:bodyPr/>
        <a:lstStyle/>
        <a:p>
          <a:r>
            <a:rPr lang="et-EE" dirty="0" smtClean="0"/>
            <a:t>Õpilaste häiriv käitumine</a:t>
          </a:r>
          <a:endParaRPr lang="et-EE" dirty="0"/>
        </a:p>
      </dgm:t>
    </dgm:pt>
    <dgm:pt modelId="{9FC54583-5EE0-45E4-872E-32FB6BD346BA}" type="parTrans" cxnId="{8ABA68E0-9A2D-472C-9FA7-D84D32DB209A}">
      <dgm:prSet/>
      <dgm:spPr/>
      <dgm:t>
        <a:bodyPr/>
        <a:lstStyle/>
        <a:p>
          <a:endParaRPr lang="et-EE"/>
        </a:p>
      </dgm:t>
    </dgm:pt>
    <dgm:pt modelId="{E0A25F18-5C2C-4B2A-AF0B-B561622574C4}" type="sibTrans" cxnId="{8ABA68E0-9A2D-472C-9FA7-D84D32DB209A}">
      <dgm:prSet/>
      <dgm:spPr/>
      <dgm:t>
        <a:bodyPr/>
        <a:lstStyle/>
        <a:p>
          <a:endParaRPr lang="et-EE"/>
        </a:p>
      </dgm:t>
    </dgm:pt>
    <dgm:pt modelId="{160536BA-E78D-4C6B-8801-568FCCC92534}">
      <dgm:prSet phldrT="[Tekst]"/>
      <dgm:spPr>
        <a:solidFill>
          <a:schemeClr val="accent1">
            <a:lumMod val="75000"/>
          </a:schemeClr>
        </a:solidFill>
      </dgm:spPr>
      <dgm:t>
        <a:bodyPr/>
        <a:lstStyle/>
        <a:p>
          <a:r>
            <a:rPr lang="et-EE" dirty="0" smtClean="0"/>
            <a:t>Õpetamine ja õppimine</a:t>
          </a:r>
          <a:endParaRPr lang="et-EE" dirty="0"/>
        </a:p>
      </dgm:t>
    </dgm:pt>
    <dgm:pt modelId="{C6FB3401-1B3B-4966-9ABA-01E522123577}" type="parTrans" cxnId="{79DCCD48-EE0C-4F21-AC03-74FB5DB824BD}">
      <dgm:prSet/>
      <dgm:spPr/>
      <dgm:t>
        <a:bodyPr/>
        <a:lstStyle/>
        <a:p>
          <a:endParaRPr lang="et-EE"/>
        </a:p>
      </dgm:t>
    </dgm:pt>
    <dgm:pt modelId="{93C064BD-6ECE-4D24-AD22-D80C12985E0D}" type="sibTrans" cxnId="{79DCCD48-EE0C-4F21-AC03-74FB5DB824BD}">
      <dgm:prSet/>
      <dgm:spPr/>
      <dgm:t>
        <a:bodyPr/>
        <a:lstStyle/>
        <a:p>
          <a:endParaRPr lang="et-EE"/>
        </a:p>
      </dgm:t>
    </dgm:pt>
    <dgm:pt modelId="{C1A81951-F5AF-4729-A028-2D659091198E}">
      <dgm:prSet phldrT="[Tekst]"/>
      <dgm:spPr>
        <a:solidFill>
          <a:schemeClr val="accent1">
            <a:lumMod val="75000"/>
          </a:schemeClr>
        </a:solidFill>
      </dgm:spPr>
      <dgm:t>
        <a:bodyPr/>
        <a:lstStyle/>
        <a:p>
          <a:r>
            <a:rPr lang="et-EE" dirty="0" smtClean="0"/>
            <a:t>Koolikogukond</a:t>
          </a:r>
          <a:endParaRPr lang="et-EE" dirty="0"/>
        </a:p>
      </dgm:t>
    </dgm:pt>
    <dgm:pt modelId="{9B064A0C-F370-4472-976A-D3178F2CB485}" type="parTrans" cxnId="{7FB34B57-D112-44C6-9D22-514D7494EA46}">
      <dgm:prSet/>
      <dgm:spPr/>
      <dgm:t>
        <a:bodyPr/>
        <a:lstStyle/>
        <a:p>
          <a:endParaRPr lang="et-EE"/>
        </a:p>
      </dgm:t>
    </dgm:pt>
    <dgm:pt modelId="{91EE1374-DDBD-4251-B7B4-108016A5DF77}" type="sibTrans" cxnId="{7FB34B57-D112-44C6-9D22-514D7494EA46}">
      <dgm:prSet/>
      <dgm:spPr/>
      <dgm:t>
        <a:bodyPr/>
        <a:lstStyle/>
        <a:p>
          <a:endParaRPr lang="et-EE"/>
        </a:p>
      </dgm:t>
    </dgm:pt>
    <dgm:pt modelId="{6B1D8F58-5DB5-4BB0-BD2E-5971C6311FC7}">
      <dgm:prSet/>
      <dgm:spPr>
        <a:solidFill>
          <a:schemeClr val="accent1">
            <a:lumMod val="75000"/>
          </a:schemeClr>
        </a:solidFill>
      </dgm:spPr>
      <dgm:t>
        <a:bodyPr/>
        <a:lstStyle/>
        <a:p>
          <a:r>
            <a:rPr lang="et-EE" dirty="0" smtClean="0"/>
            <a:t>Kiusamine</a:t>
          </a:r>
          <a:endParaRPr lang="et-EE" dirty="0"/>
        </a:p>
      </dgm:t>
    </dgm:pt>
    <dgm:pt modelId="{831120FD-AA53-4BA2-A895-1ABEE94D6B2A}" type="parTrans" cxnId="{B9368C6E-F71D-4F0C-872B-4A882D5910C3}">
      <dgm:prSet/>
      <dgm:spPr/>
      <dgm:t>
        <a:bodyPr/>
        <a:lstStyle/>
        <a:p>
          <a:endParaRPr lang="et-EE"/>
        </a:p>
      </dgm:t>
    </dgm:pt>
    <dgm:pt modelId="{EFB8C2DB-42A5-47E2-B0DA-B5F3FBA6276F}" type="sibTrans" cxnId="{B9368C6E-F71D-4F0C-872B-4A882D5910C3}">
      <dgm:prSet/>
      <dgm:spPr/>
      <dgm:t>
        <a:bodyPr/>
        <a:lstStyle/>
        <a:p>
          <a:endParaRPr lang="et-EE"/>
        </a:p>
      </dgm:t>
    </dgm:pt>
    <dgm:pt modelId="{C1AB7433-9555-42EC-9D5C-F39A3FA84237}">
      <dgm:prSet/>
      <dgm:spPr>
        <a:solidFill>
          <a:schemeClr val="accent1">
            <a:lumMod val="75000"/>
          </a:schemeClr>
        </a:solidFill>
      </dgm:spPr>
      <dgm:t>
        <a:bodyPr/>
        <a:lstStyle/>
        <a:p>
          <a:r>
            <a:rPr lang="et-EE" dirty="0" smtClean="0"/>
            <a:t>Distsiplinaarne kliima</a:t>
          </a:r>
          <a:endParaRPr lang="et-EE" dirty="0"/>
        </a:p>
      </dgm:t>
    </dgm:pt>
    <dgm:pt modelId="{28B2079A-3307-455A-B3E5-46788248D10F}" type="parTrans" cxnId="{92B136E1-E669-4FFB-BC0F-BF2A26D20C69}">
      <dgm:prSet/>
      <dgm:spPr/>
      <dgm:t>
        <a:bodyPr/>
        <a:lstStyle/>
        <a:p>
          <a:endParaRPr lang="et-EE"/>
        </a:p>
      </dgm:t>
    </dgm:pt>
    <dgm:pt modelId="{8C3939DD-B0E1-4001-80E4-3FD53F176EF7}" type="sibTrans" cxnId="{92B136E1-E669-4FFB-BC0F-BF2A26D20C69}">
      <dgm:prSet/>
      <dgm:spPr/>
      <dgm:t>
        <a:bodyPr/>
        <a:lstStyle/>
        <a:p>
          <a:endParaRPr lang="et-EE"/>
        </a:p>
      </dgm:t>
    </dgm:pt>
    <dgm:pt modelId="{C0B8F68C-0284-405C-8109-DBA83B010154}">
      <dgm:prSet/>
      <dgm:spPr>
        <a:solidFill>
          <a:schemeClr val="accent1">
            <a:lumMod val="75000"/>
          </a:schemeClr>
        </a:solidFill>
      </dgm:spPr>
      <dgm:t>
        <a:bodyPr/>
        <a:lstStyle/>
        <a:p>
          <a:r>
            <a:rPr lang="et-EE" dirty="0" smtClean="0"/>
            <a:t>Puudumine ja hilinemine</a:t>
          </a:r>
          <a:endParaRPr lang="et-EE" dirty="0"/>
        </a:p>
      </dgm:t>
    </dgm:pt>
    <dgm:pt modelId="{F11E7E2A-D4DE-403F-9C5E-492CCE05E0B6}" type="parTrans" cxnId="{D254782F-E053-431B-88F8-394C7B4CA96E}">
      <dgm:prSet/>
      <dgm:spPr/>
      <dgm:t>
        <a:bodyPr/>
        <a:lstStyle/>
        <a:p>
          <a:endParaRPr lang="et-EE"/>
        </a:p>
      </dgm:t>
    </dgm:pt>
    <dgm:pt modelId="{CAAC5E2A-B658-4B7E-B354-1F197070A01B}" type="sibTrans" cxnId="{D254782F-E053-431B-88F8-394C7B4CA96E}">
      <dgm:prSet/>
      <dgm:spPr/>
      <dgm:t>
        <a:bodyPr/>
        <a:lstStyle/>
        <a:p>
          <a:endParaRPr lang="et-EE"/>
        </a:p>
      </dgm:t>
    </dgm:pt>
    <dgm:pt modelId="{A46BEED4-6F43-4DCB-94AD-D75AEB2C6BF7}">
      <dgm:prSet/>
      <dgm:spPr>
        <a:solidFill>
          <a:schemeClr val="accent1">
            <a:lumMod val="75000"/>
          </a:schemeClr>
        </a:solidFill>
      </dgm:spPr>
      <dgm:t>
        <a:bodyPr/>
        <a:lstStyle/>
        <a:p>
          <a:r>
            <a:rPr lang="et-EE" dirty="0" smtClean="0"/>
            <a:t>Õpetaja entusiasm</a:t>
          </a:r>
          <a:endParaRPr lang="et-EE" dirty="0"/>
        </a:p>
      </dgm:t>
    </dgm:pt>
    <dgm:pt modelId="{3ED62BFB-9731-4B83-B0D7-FB99D7D7894B}" type="parTrans" cxnId="{F9ABE34C-0A67-42EB-A1C4-D4A79D465DC9}">
      <dgm:prSet/>
      <dgm:spPr/>
      <dgm:t>
        <a:bodyPr/>
        <a:lstStyle/>
        <a:p>
          <a:endParaRPr lang="et-EE"/>
        </a:p>
      </dgm:t>
    </dgm:pt>
    <dgm:pt modelId="{F764575A-AC4A-41C8-A23D-612645C32188}" type="sibTrans" cxnId="{F9ABE34C-0A67-42EB-A1C4-D4A79D465DC9}">
      <dgm:prSet/>
      <dgm:spPr/>
      <dgm:t>
        <a:bodyPr/>
        <a:lstStyle/>
        <a:p>
          <a:endParaRPr lang="et-EE"/>
        </a:p>
      </dgm:t>
    </dgm:pt>
    <dgm:pt modelId="{340E39BE-2477-4C63-8090-10D6E95264D3}">
      <dgm:prSet/>
      <dgm:spPr>
        <a:solidFill>
          <a:schemeClr val="accent1">
            <a:lumMod val="75000"/>
          </a:schemeClr>
        </a:solidFill>
      </dgm:spPr>
      <dgm:t>
        <a:bodyPr/>
        <a:lstStyle/>
        <a:p>
          <a:r>
            <a:rPr lang="et-EE" dirty="0" smtClean="0"/>
            <a:t>Õpetaja toetav suhtumine ja  õpetamistavad</a:t>
          </a:r>
          <a:endParaRPr lang="et-EE" dirty="0"/>
        </a:p>
      </dgm:t>
    </dgm:pt>
    <dgm:pt modelId="{9B1D9B86-54B6-443A-A4C7-E22429991A29}" type="parTrans" cxnId="{10723D63-EFB7-46CD-AA73-0575FBF1C0E1}">
      <dgm:prSet/>
      <dgm:spPr/>
      <dgm:t>
        <a:bodyPr/>
        <a:lstStyle/>
        <a:p>
          <a:endParaRPr lang="et-EE"/>
        </a:p>
      </dgm:t>
    </dgm:pt>
    <dgm:pt modelId="{D90315AF-205E-4BEE-8D49-B8356635F2FF}" type="sibTrans" cxnId="{10723D63-EFB7-46CD-AA73-0575FBF1C0E1}">
      <dgm:prSet/>
      <dgm:spPr/>
      <dgm:t>
        <a:bodyPr/>
        <a:lstStyle/>
        <a:p>
          <a:endParaRPr lang="et-EE"/>
        </a:p>
      </dgm:t>
    </dgm:pt>
    <dgm:pt modelId="{33BDA2A6-807B-408C-A8DA-2E93C88F27A3}">
      <dgm:prSet/>
      <dgm:spPr>
        <a:solidFill>
          <a:schemeClr val="accent1">
            <a:lumMod val="75000"/>
          </a:schemeClr>
        </a:solidFill>
      </dgm:spPr>
      <dgm:t>
        <a:bodyPr/>
        <a:lstStyle/>
        <a:p>
          <a:r>
            <a:rPr lang="et-EE" dirty="0" smtClean="0"/>
            <a:t>Õpetaja käitumine</a:t>
          </a:r>
          <a:endParaRPr lang="et-EE" dirty="0"/>
        </a:p>
      </dgm:t>
    </dgm:pt>
    <dgm:pt modelId="{5D03C5EB-3406-4394-9B97-E147AC39E8E7}" type="parTrans" cxnId="{1310E97A-7DA1-46C7-8164-EE1667B5271A}">
      <dgm:prSet/>
      <dgm:spPr/>
      <dgm:t>
        <a:bodyPr/>
        <a:lstStyle/>
        <a:p>
          <a:endParaRPr lang="et-EE"/>
        </a:p>
      </dgm:t>
    </dgm:pt>
    <dgm:pt modelId="{2A6BEC00-4266-4C7B-BDD7-5D4C7567B1F0}" type="sibTrans" cxnId="{1310E97A-7DA1-46C7-8164-EE1667B5271A}">
      <dgm:prSet/>
      <dgm:spPr/>
      <dgm:t>
        <a:bodyPr/>
        <a:lstStyle/>
        <a:p>
          <a:endParaRPr lang="et-EE"/>
        </a:p>
      </dgm:t>
    </dgm:pt>
    <dgm:pt modelId="{50E3E723-D1F2-4975-BAEE-0FC053C1C586}">
      <dgm:prSet/>
      <dgm:spPr>
        <a:solidFill>
          <a:schemeClr val="accent1">
            <a:lumMod val="75000"/>
          </a:schemeClr>
        </a:solidFill>
      </dgm:spPr>
      <dgm:t>
        <a:bodyPr/>
        <a:lstStyle/>
        <a:p>
          <a:r>
            <a:rPr lang="et-EE" dirty="0" smtClean="0"/>
            <a:t>Õpilaste koostöö ja konkurents</a:t>
          </a:r>
          <a:endParaRPr lang="et-EE" dirty="0"/>
        </a:p>
      </dgm:t>
    </dgm:pt>
    <dgm:pt modelId="{214C9FB3-C63C-4B4D-A7CF-85DDAD4F37E4}" type="parTrans" cxnId="{73230065-75FF-4E83-91FD-658C875EF04B}">
      <dgm:prSet/>
      <dgm:spPr/>
      <dgm:t>
        <a:bodyPr/>
        <a:lstStyle/>
        <a:p>
          <a:endParaRPr lang="et-EE"/>
        </a:p>
      </dgm:t>
    </dgm:pt>
    <dgm:pt modelId="{569BEC8C-6BA3-4CEA-9228-9A88FBD308A2}" type="sibTrans" cxnId="{73230065-75FF-4E83-91FD-658C875EF04B}">
      <dgm:prSet/>
      <dgm:spPr/>
      <dgm:t>
        <a:bodyPr/>
        <a:lstStyle/>
        <a:p>
          <a:endParaRPr lang="et-EE"/>
        </a:p>
      </dgm:t>
    </dgm:pt>
    <dgm:pt modelId="{45A835AC-449D-4AE3-BFAD-772476E5071A}">
      <dgm:prSet/>
      <dgm:spPr>
        <a:solidFill>
          <a:schemeClr val="accent1">
            <a:lumMod val="75000"/>
          </a:schemeClr>
        </a:solidFill>
      </dgm:spPr>
      <dgm:t>
        <a:bodyPr/>
        <a:lstStyle/>
        <a:p>
          <a:r>
            <a:rPr lang="et-EE" dirty="0" smtClean="0"/>
            <a:t>Kuuluvustunne</a:t>
          </a:r>
          <a:endParaRPr lang="et-EE" dirty="0"/>
        </a:p>
      </dgm:t>
    </dgm:pt>
    <dgm:pt modelId="{F339DAE7-20DD-42D7-966E-3A488C114C50}" type="parTrans" cxnId="{69051FD6-ED13-4A29-BB46-0600256E5E76}">
      <dgm:prSet/>
      <dgm:spPr/>
      <dgm:t>
        <a:bodyPr/>
        <a:lstStyle/>
        <a:p>
          <a:endParaRPr lang="et-EE"/>
        </a:p>
      </dgm:t>
    </dgm:pt>
    <dgm:pt modelId="{B51EC254-7B20-4804-B26C-3788F671B3F0}" type="sibTrans" cxnId="{69051FD6-ED13-4A29-BB46-0600256E5E76}">
      <dgm:prSet/>
      <dgm:spPr/>
      <dgm:t>
        <a:bodyPr/>
        <a:lstStyle/>
        <a:p>
          <a:endParaRPr lang="et-EE"/>
        </a:p>
      </dgm:t>
    </dgm:pt>
    <dgm:pt modelId="{93F543CD-9475-4A73-AA39-7DC3B2F5260B}">
      <dgm:prSet/>
      <dgm:spPr>
        <a:solidFill>
          <a:schemeClr val="accent1">
            <a:lumMod val="75000"/>
          </a:schemeClr>
        </a:solidFill>
      </dgm:spPr>
      <dgm:t>
        <a:bodyPr/>
        <a:lstStyle/>
        <a:p>
          <a:r>
            <a:rPr lang="et-EE" dirty="0" smtClean="0"/>
            <a:t>Vanemate kaasamine kooli tegevustesse</a:t>
          </a:r>
          <a:endParaRPr lang="et-EE" dirty="0"/>
        </a:p>
      </dgm:t>
    </dgm:pt>
    <dgm:pt modelId="{66E723A2-1090-449D-9FEF-61A100941269}" type="parTrans" cxnId="{092D737A-4969-4E87-A4E2-CE5F67B7A9AC}">
      <dgm:prSet/>
      <dgm:spPr/>
      <dgm:t>
        <a:bodyPr/>
        <a:lstStyle/>
        <a:p>
          <a:endParaRPr lang="et-EE"/>
        </a:p>
      </dgm:t>
    </dgm:pt>
    <dgm:pt modelId="{DDF1D1F0-933F-47ED-8946-BB9EAD9B4CDA}" type="sibTrans" cxnId="{092D737A-4969-4E87-A4E2-CE5F67B7A9AC}">
      <dgm:prSet/>
      <dgm:spPr/>
      <dgm:t>
        <a:bodyPr/>
        <a:lstStyle/>
        <a:p>
          <a:endParaRPr lang="et-EE"/>
        </a:p>
      </dgm:t>
    </dgm:pt>
    <dgm:pt modelId="{FD968D27-CAC9-4058-989E-562AD2601727}" type="pres">
      <dgm:prSet presAssocID="{9CEEA7BD-FE32-4FD0-8590-E176E92F5A79}" presName="hierChild1" presStyleCnt="0">
        <dgm:presLayoutVars>
          <dgm:orgChart val="1"/>
          <dgm:chPref val="1"/>
          <dgm:dir/>
          <dgm:animOne val="branch"/>
          <dgm:animLvl val="lvl"/>
          <dgm:resizeHandles/>
        </dgm:presLayoutVars>
      </dgm:prSet>
      <dgm:spPr/>
      <dgm:t>
        <a:bodyPr/>
        <a:lstStyle/>
        <a:p>
          <a:endParaRPr lang="et-EE"/>
        </a:p>
      </dgm:t>
    </dgm:pt>
    <dgm:pt modelId="{8212B8A1-B113-46F5-9614-CDA46C010469}" type="pres">
      <dgm:prSet presAssocID="{1E2112B5-09F0-47A7-9909-735321B20A85}" presName="hierRoot1" presStyleCnt="0">
        <dgm:presLayoutVars>
          <dgm:hierBranch val="init"/>
        </dgm:presLayoutVars>
      </dgm:prSet>
      <dgm:spPr/>
    </dgm:pt>
    <dgm:pt modelId="{310E5197-A4C6-45C7-A524-F2B81866EF09}" type="pres">
      <dgm:prSet presAssocID="{1E2112B5-09F0-47A7-9909-735321B20A85}" presName="rootComposite1" presStyleCnt="0"/>
      <dgm:spPr/>
    </dgm:pt>
    <dgm:pt modelId="{2ABEC170-5157-4EA6-9207-EF4267DF2602}" type="pres">
      <dgm:prSet presAssocID="{1E2112B5-09F0-47A7-9909-735321B20A85}" presName="rootText1" presStyleLbl="node0" presStyleIdx="0" presStyleCnt="1" custScaleX="340270">
        <dgm:presLayoutVars>
          <dgm:chPref val="3"/>
        </dgm:presLayoutVars>
      </dgm:prSet>
      <dgm:spPr/>
      <dgm:t>
        <a:bodyPr/>
        <a:lstStyle/>
        <a:p>
          <a:endParaRPr lang="et-EE"/>
        </a:p>
      </dgm:t>
    </dgm:pt>
    <dgm:pt modelId="{6256DA5E-0D64-4C35-8514-6504088D8156}" type="pres">
      <dgm:prSet presAssocID="{1E2112B5-09F0-47A7-9909-735321B20A85}" presName="rootConnector1" presStyleLbl="node1" presStyleIdx="0" presStyleCnt="0"/>
      <dgm:spPr/>
      <dgm:t>
        <a:bodyPr/>
        <a:lstStyle/>
        <a:p>
          <a:endParaRPr lang="et-EE"/>
        </a:p>
      </dgm:t>
    </dgm:pt>
    <dgm:pt modelId="{CA5EE2C9-19AA-4DE9-88C0-2ACB536CBDBF}" type="pres">
      <dgm:prSet presAssocID="{1E2112B5-09F0-47A7-9909-735321B20A85}" presName="hierChild2" presStyleCnt="0"/>
      <dgm:spPr/>
    </dgm:pt>
    <dgm:pt modelId="{07C96DCE-C6AE-4989-B2E4-85C75E9EED35}" type="pres">
      <dgm:prSet presAssocID="{9FC54583-5EE0-45E4-872E-32FB6BD346BA}" presName="Name37" presStyleLbl="parChTrans1D2" presStyleIdx="0" presStyleCnt="3"/>
      <dgm:spPr/>
      <dgm:t>
        <a:bodyPr/>
        <a:lstStyle/>
        <a:p>
          <a:endParaRPr lang="et-EE"/>
        </a:p>
      </dgm:t>
    </dgm:pt>
    <dgm:pt modelId="{839A9B33-2D9F-4C63-9659-A6D520C7BDF2}" type="pres">
      <dgm:prSet presAssocID="{23684BBD-52F9-4F2B-9DD9-7346C70AFC44}" presName="hierRoot2" presStyleCnt="0">
        <dgm:presLayoutVars>
          <dgm:hierBranch val="init"/>
        </dgm:presLayoutVars>
      </dgm:prSet>
      <dgm:spPr/>
    </dgm:pt>
    <dgm:pt modelId="{BF93FAAF-ECEF-49DA-9C35-285BCEF73D42}" type="pres">
      <dgm:prSet presAssocID="{23684BBD-52F9-4F2B-9DD9-7346C70AFC44}" presName="rootComposite" presStyleCnt="0"/>
      <dgm:spPr/>
    </dgm:pt>
    <dgm:pt modelId="{2720DE5E-AFB5-4DC2-A6C2-3F2F102718A0}" type="pres">
      <dgm:prSet presAssocID="{23684BBD-52F9-4F2B-9DD9-7346C70AFC44}" presName="rootText" presStyleLbl="node2" presStyleIdx="0" presStyleCnt="3">
        <dgm:presLayoutVars>
          <dgm:chPref val="3"/>
        </dgm:presLayoutVars>
      </dgm:prSet>
      <dgm:spPr/>
      <dgm:t>
        <a:bodyPr/>
        <a:lstStyle/>
        <a:p>
          <a:endParaRPr lang="et-EE"/>
        </a:p>
      </dgm:t>
    </dgm:pt>
    <dgm:pt modelId="{04D494F8-7053-4663-A90E-477CDC3AEE0F}" type="pres">
      <dgm:prSet presAssocID="{23684BBD-52F9-4F2B-9DD9-7346C70AFC44}" presName="rootConnector" presStyleLbl="node2" presStyleIdx="0" presStyleCnt="3"/>
      <dgm:spPr/>
      <dgm:t>
        <a:bodyPr/>
        <a:lstStyle/>
        <a:p>
          <a:endParaRPr lang="et-EE"/>
        </a:p>
      </dgm:t>
    </dgm:pt>
    <dgm:pt modelId="{AA280FBA-668A-4A97-B4FB-B2D5F252C22B}" type="pres">
      <dgm:prSet presAssocID="{23684BBD-52F9-4F2B-9DD9-7346C70AFC44}" presName="hierChild4" presStyleCnt="0"/>
      <dgm:spPr/>
    </dgm:pt>
    <dgm:pt modelId="{85661F43-7BE7-44F4-984B-3D00D978E21A}" type="pres">
      <dgm:prSet presAssocID="{831120FD-AA53-4BA2-A895-1ABEE94D6B2A}" presName="Name37" presStyleLbl="parChTrans1D3" presStyleIdx="0" presStyleCnt="9"/>
      <dgm:spPr/>
      <dgm:t>
        <a:bodyPr/>
        <a:lstStyle/>
        <a:p>
          <a:endParaRPr lang="et-EE"/>
        </a:p>
      </dgm:t>
    </dgm:pt>
    <dgm:pt modelId="{6FDB1E6B-2A10-46E7-9F58-6C55AEDF1B49}" type="pres">
      <dgm:prSet presAssocID="{6B1D8F58-5DB5-4BB0-BD2E-5971C6311FC7}" presName="hierRoot2" presStyleCnt="0">
        <dgm:presLayoutVars>
          <dgm:hierBranch val="init"/>
        </dgm:presLayoutVars>
      </dgm:prSet>
      <dgm:spPr/>
    </dgm:pt>
    <dgm:pt modelId="{600C2FAA-3491-41B9-ADDD-EE8532AD1296}" type="pres">
      <dgm:prSet presAssocID="{6B1D8F58-5DB5-4BB0-BD2E-5971C6311FC7}" presName="rootComposite" presStyleCnt="0"/>
      <dgm:spPr/>
    </dgm:pt>
    <dgm:pt modelId="{80B819C7-2C3D-4CC0-8AFD-DE7249CED43D}" type="pres">
      <dgm:prSet presAssocID="{6B1D8F58-5DB5-4BB0-BD2E-5971C6311FC7}" presName="rootText" presStyleLbl="node3" presStyleIdx="0" presStyleCnt="9">
        <dgm:presLayoutVars>
          <dgm:chPref val="3"/>
        </dgm:presLayoutVars>
      </dgm:prSet>
      <dgm:spPr/>
      <dgm:t>
        <a:bodyPr/>
        <a:lstStyle/>
        <a:p>
          <a:endParaRPr lang="et-EE"/>
        </a:p>
      </dgm:t>
    </dgm:pt>
    <dgm:pt modelId="{C25EC329-0BB3-40EC-A5D2-8F41DED04016}" type="pres">
      <dgm:prSet presAssocID="{6B1D8F58-5DB5-4BB0-BD2E-5971C6311FC7}" presName="rootConnector" presStyleLbl="node3" presStyleIdx="0" presStyleCnt="9"/>
      <dgm:spPr/>
      <dgm:t>
        <a:bodyPr/>
        <a:lstStyle/>
        <a:p>
          <a:endParaRPr lang="et-EE"/>
        </a:p>
      </dgm:t>
    </dgm:pt>
    <dgm:pt modelId="{54AA573E-BCB4-485C-AC31-39ABE56A6005}" type="pres">
      <dgm:prSet presAssocID="{6B1D8F58-5DB5-4BB0-BD2E-5971C6311FC7}" presName="hierChild4" presStyleCnt="0"/>
      <dgm:spPr/>
    </dgm:pt>
    <dgm:pt modelId="{4A6E3A9E-D238-45D6-B6F9-1108A290EF6E}" type="pres">
      <dgm:prSet presAssocID="{6B1D8F58-5DB5-4BB0-BD2E-5971C6311FC7}" presName="hierChild5" presStyleCnt="0"/>
      <dgm:spPr/>
    </dgm:pt>
    <dgm:pt modelId="{2B88FFB6-9AFD-47C5-BD76-744605952071}" type="pres">
      <dgm:prSet presAssocID="{28B2079A-3307-455A-B3E5-46788248D10F}" presName="Name37" presStyleLbl="parChTrans1D3" presStyleIdx="1" presStyleCnt="9"/>
      <dgm:spPr/>
      <dgm:t>
        <a:bodyPr/>
        <a:lstStyle/>
        <a:p>
          <a:endParaRPr lang="et-EE"/>
        </a:p>
      </dgm:t>
    </dgm:pt>
    <dgm:pt modelId="{C66E5C18-512D-453D-8609-5DAB36C43C63}" type="pres">
      <dgm:prSet presAssocID="{C1AB7433-9555-42EC-9D5C-F39A3FA84237}" presName="hierRoot2" presStyleCnt="0">
        <dgm:presLayoutVars>
          <dgm:hierBranch val="init"/>
        </dgm:presLayoutVars>
      </dgm:prSet>
      <dgm:spPr/>
    </dgm:pt>
    <dgm:pt modelId="{6F6A7151-704A-43F7-B19F-2EDA3AC2E0C7}" type="pres">
      <dgm:prSet presAssocID="{C1AB7433-9555-42EC-9D5C-F39A3FA84237}" presName="rootComposite" presStyleCnt="0"/>
      <dgm:spPr/>
    </dgm:pt>
    <dgm:pt modelId="{BBB2E6A0-294D-476B-9BE8-D265B41E65CF}" type="pres">
      <dgm:prSet presAssocID="{C1AB7433-9555-42EC-9D5C-F39A3FA84237}" presName="rootText" presStyleLbl="node3" presStyleIdx="1" presStyleCnt="9">
        <dgm:presLayoutVars>
          <dgm:chPref val="3"/>
        </dgm:presLayoutVars>
      </dgm:prSet>
      <dgm:spPr/>
      <dgm:t>
        <a:bodyPr/>
        <a:lstStyle/>
        <a:p>
          <a:endParaRPr lang="et-EE"/>
        </a:p>
      </dgm:t>
    </dgm:pt>
    <dgm:pt modelId="{D793EA68-AD75-47E1-B19D-8E358F9E23C0}" type="pres">
      <dgm:prSet presAssocID="{C1AB7433-9555-42EC-9D5C-F39A3FA84237}" presName="rootConnector" presStyleLbl="node3" presStyleIdx="1" presStyleCnt="9"/>
      <dgm:spPr/>
      <dgm:t>
        <a:bodyPr/>
        <a:lstStyle/>
        <a:p>
          <a:endParaRPr lang="et-EE"/>
        </a:p>
      </dgm:t>
    </dgm:pt>
    <dgm:pt modelId="{71270B4A-B85F-4F10-88EB-BC41457CF5A9}" type="pres">
      <dgm:prSet presAssocID="{C1AB7433-9555-42EC-9D5C-F39A3FA84237}" presName="hierChild4" presStyleCnt="0"/>
      <dgm:spPr/>
    </dgm:pt>
    <dgm:pt modelId="{EA926369-9E33-421A-B9A9-1F25F5287592}" type="pres">
      <dgm:prSet presAssocID="{C1AB7433-9555-42EC-9D5C-F39A3FA84237}" presName="hierChild5" presStyleCnt="0"/>
      <dgm:spPr/>
    </dgm:pt>
    <dgm:pt modelId="{BA0CB1B9-3276-4238-B1FF-D747B6BE4B9D}" type="pres">
      <dgm:prSet presAssocID="{F11E7E2A-D4DE-403F-9C5E-492CCE05E0B6}" presName="Name37" presStyleLbl="parChTrans1D3" presStyleIdx="2" presStyleCnt="9"/>
      <dgm:spPr/>
      <dgm:t>
        <a:bodyPr/>
        <a:lstStyle/>
        <a:p>
          <a:endParaRPr lang="et-EE"/>
        </a:p>
      </dgm:t>
    </dgm:pt>
    <dgm:pt modelId="{99B6F06D-6DFB-47E3-88DF-034E3B9DF530}" type="pres">
      <dgm:prSet presAssocID="{C0B8F68C-0284-405C-8109-DBA83B010154}" presName="hierRoot2" presStyleCnt="0">
        <dgm:presLayoutVars>
          <dgm:hierBranch val="init"/>
        </dgm:presLayoutVars>
      </dgm:prSet>
      <dgm:spPr/>
    </dgm:pt>
    <dgm:pt modelId="{977954F9-BC82-45EC-B08A-ACF3550FCA8F}" type="pres">
      <dgm:prSet presAssocID="{C0B8F68C-0284-405C-8109-DBA83B010154}" presName="rootComposite" presStyleCnt="0"/>
      <dgm:spPr/>
    </dgm:pt>
    <dgm:pt modelId="{6B421636-D0E0-4495-8CB4-E078853CCAD2}" type="pres">
      <dgm:prSet presAssocID="{C0B8F68C-0284-405C-8109-DBA83B010154}" presName="rootText" presStyleLbl="node3" presStyleIdx="2" presStyleCnt="9">
        <dgm:presLayoutVars>
          <dgm:chPref val="3"/>
        </dgm:presLayoutVars>
      </dgm:prSet>
      <dgm:spPr/>
      <dgm:t>
        <a:bodyPr/>
        <a:lstStyle/>
        <a:p>
          <a:endParaRPr lang="et-EE"/>
        </a:p>
      </dgm:t>
    </dgm:pt>
    <dgm:pt modelId="{E18DAF4F-ACAB-4B67-A6C7-570D1523FFFB}" type="pres">
      <dgm:prSet presAssocID="{C0B8F68C-0284-405C-8109-DBA83B010154}" presName="rootConnector" presStyleLbl="node3" presStyleIdx="2" presStyleCnt="9"/>
      <dgm:spPr/>
      <dgm:t>
        <a:bodyPr/>
        <a:lstStyle/>
        <a:p>
          <a:endParaRPr lang="et-EE"/>
        </a:p>
      </dgm:t>
    </dgm:pt>
    <dgm:pt modelId="{2F2E7D0D-2114-4580-9790-95687E4AE628}" type="pres">
      <dgm:prSet presAssocID="{C0B8F68C-0284-405C-8109-DBA83B010154}" presName="hierChild4" presStyleCnt="0"/>
      <dgm:spPr/>
    </dgm:pt>
    <dgm:pt modelId="{9194FF39-D31B-4618-AF27-079C1941BF00}" type="pres">
      <dgm:prSet presAssocID="{C0B8F68C-0284-405C-8109-DBA83B010154}" presName="hierChild5" presStyleCnt="0"/>
      <dgm:spPr/>
    </dgm:pt>
    <dgm:pt modelId="{18374D91-146F-4891-8FFB-E2C6A2C5E5B5}" type="pres">
      <dgm:prSet presAssocID="{23684BBD-52F9-4F2B-9DD9-7346C70AFC44}" presName="hierChild5" presStyleCnt="0"/>
      <dgm:spPr/>
    </dgm:pt>
    <dgm:pt modelId="{1D20E56A-8711-429F-B76D-D3D430F67BBC}" type="pres">
      <dgm:prSet presAssocID="{C6FB3401-1B3B-4966-9ABA-01E522123577}" presName="Name37" presStyleLbl="parChTrans1D2" presStyleIdx="1" presStyleCnt="3"/>
      <dgm:spPr/>
      <dgm:t>
        <a:bodyPr/>
        <a:lstStyle/>
        <a:p>
          <a:endParaRPr lang="et-EE"/>
        </a:p>
      </dgm:t>
    </dgm:pt>
    <dgm:pt modelId="{3166851D-2CEA-4717-9F9B-1D76E1E92EE5}" type="pres">
      <dgm:prSet presAssocID="{160536BA-E78D-4C6B-8801-568FCCC92534}" presName="hierRoot2" presStyleCnt="0">
        <dgm:presLayoutVars>
          <dgm:hierBranch val="init"/>
        </dgm:presLayoutVars>
      </dgm:prSet>
      <dgm:spPr/>
    </dgm:pt>
    <dgm:pt modelId="{F06ED0B6-6B93-43A8-A791-8BFED943564A}" type="pres">
      <dgm:prSet presAssocID="{160536BA-E78D-4C6B-8801-568FCCC92534}" presName="rootComposite" presStyleCnt="0"/>
      <dgm:spPr/>
    </dgm:pt>
    <dgm:pt modelId="{B2DB8D26-0C93-4DF6-98F1-8ED32D6DF0E0}" type="pres">
      <dgm:prSet presAssocID="{160536BA-E78D-4C6B-8801-568FCCC92534}" presName="rootText" presStyleLbl="node2" presStyleIdx="1" presStyleCnt="3">
        <dgm:presLayoutVars>
          <dgm:chPref val="3"/>
        </dgm:presLayoutVars>
      </dgm:prSet>
      <dgm:spPr/>
      <dgm:t>
        <a:bodyPr/>
        <a:lstStyle/>
        <a:p>
          <a:endParaRPr lang="et-EE"/>
        </a:p>
      </dgm:t>
    </dgm:pt>
    <dgm:pt modelId="{53DC7473-7F1F-4CAE-8320-44A911112FBA}" type="pres">
      <dgm:prSet presAssocID="{160536BA-E78D-4C6B-8801-568FCCC92534}" presName="rootConnector" presStyleLbl="node2" presStyleIdx="1" presStyleCnt="3"/>
      <dgm:spPr/>
      <dgm:t>
        <a:bodyPr/>
        <a:lstStyle/>
        <a:p>
          <a:endParaRPr lang="et-EE"/>
        </a:p>
      </dgm:t>
    </dgm:pt>
    <dgm:pt modelId="{E6F171FD-2321-44D3-89FA-7DE8330A4CD1}" type="pres">
      <dgm:prSet presAssocID="{160536BA-E78D-4C6B-8801-568FCCC92534}" presName="hierChild4" presStyleCnt="0"/>
      <dgm:spPr/>
    </dgm:pt>
    <dgm:pt modelId="{5D807034-22D4-4E9E-A17A-5B52836490C7}" type="pres">
      <dgm:prSet presAssocID="{3ED62BFB-9731-4B83-B0D7-FB99D7D7894B}" presName="Name37" presStyleLbl="parChTrans1D3" presStyleIdx="3" presStyleCnt="9"/>
      <dgm:spPr/>
      <dgm:t>
        <a:bodyPr/>
        <a:lstStyle/>
        <a:p>
          <a:endParaRPr lang="et-EE"/>
        </a:p>
      </dgm:t>
    </dgm:pt>
    <dgm:pt modelId="{2D441887-3B25-4804-9148-9D52845778D7}" type="pres">
      <dgm:prSet presAssocID="{A46BEED4-6F43-4DCB-94AD-D75AEB2C6BF7}" presName="hierRoot2" presStyleCnt="0">
        <dgm:presLayoutVars>
          <dgm:hierBranch val="init"/>
        </dgm:presLayoutVars>
      </dgm:prSet>
      <dgm:spPr/>
    </dgm:pt>
    <dgm:pt modelId="{DC883226-450E-4532-9710-FFE91F20E1CA}" type="pres">
      <dgm:prSet presAssocID="{A46BEED4-6F43-4DCB-94AD-D75AEB2C6BF7}" presName="rootComposite" presStyleCnt="0"/>
      <dgm:spPr/>
    </dgm:pt>
    <dgm:pt modelId="{74D1B349-DD14-4B09-BB3B-2468EA9526D8}" type="pres">
      <dgm:prSet presAssocID="{A46BEED4-6F43-4DCB-94AD-D75AEB2C6BF7}" presName="rootText" presStyleLbl="node3" presStyleIdx="3" presStyleCnt="9">
        <dgm:presLayoutVars>
          <dgm:chPref val="3"/>
        </dgm:presLayoutVars>
      </dgm:prSet>
      <dgm:spPr/>
      <dgm:t>
        <a:bodyPr/>
        <a:lstStyle/>
        <a:p>
          <a:endParaRPr lang="et-EE"/>
        </a:p>
      </dgm:t>
    </dgm:pt>
    <dgm:pt modelId="{67C29D8C-5B26-408F-9463-362154443750}" type="pres">
      <dgm:prSet presAssocID="{A46BEED4-6F43-4DCB-94AD-D75AEB2C6BF7}" presName="rootConnector" presStyleLbl="node3" presStyleIdx="3" presStyleCnt="9"/>
      <dgm:spPr/>
      <dgm:t>
        <a:bodyPr/>
        <a:lstStyle/>
        <a:p>
          <a:endParaRPr lang="et-EE"/>
        </a:p>
      </dgm:t>
    </dgm:pt>
    <dgm:pt modelId="{8F3CDB43-7387-432A-8F7C-348A8062B887}" type="pres">
      <dgm:prSet presAssocID="{A46BEED4-6F43-4DCB-94AD-D75AEB2C6BF7}" presName="hierChild4" presStyleCnt="0"/>
      <dgm:spPr/>
    </dgm:pt>
    <dgm:pt modelId="{BF592BA2-5909-40E1-A723-FD90106848C8}" type="pres">
      <dgm:prSet presAssocID="{A46BEED4-6F43-4DCB-94AD-D75AEB2C6BF7}" presName="hierChild5" presStyleCnt="0"/>
      <dgm:spPr/>
    </dgm:pt>
    <dgm:pt modelId="{71ABEF5B-E51C-448B-A686-C02786CD4FA0}" type="pres">
      <dgm:prSet presAssocID="{9B1D9B86-54B6-443A-A4C7-E22429991A29}" presName="Name37" presStyleLbl="parChTrans1D3" presStyleIdx="4" presStyleCnt="9"/>
      <dgm:spPr/>
      <dgm:t>
        <a:bodyPr/>
        <a:lstStyle/>
        <a:p>
          <a:endParaRPr lang="et-EE"/>
        </a:p>
      </dgm:t>
    </dgm:pt>
    <dgm:pt modelId="{4C0B686B-5B62-436F-ACDA-BB24464EAEB2}" type="pres">
      <dgm:prSet presAssocID="{340E39BE-2477-4C63-8090-10D6E95264D3}" presName="hierRoot2" presStyleCnt="0">
        <dgm:presLayoutVars>
          <dgm:hierBranch val="init"/>
        </dgm:presLayoutVars>
      </dgm:prSet>
      <dgm:spPr/>
    </dgm:pt>
    <dgm:pt modelId="{9422C86A-906D-425B-88CD-7F62D976EA6D}" type="pres">
      <dgm:prSet presAssocID="{340E39BE-2477-4C63-8090-10D6E95264D3}" presName="rootComposite" presStyleCnt="0"/>
      <dgm:spPr/>
    </dgm:pt>
    <dgm:pt modelId="{7BAFB7B1-6704-401B-B4CC-497CA90B7867}" type="pres">
      <dgm:prSet presAssocID="{340E39BE-2477-4C63-8090-10D6E95264D3}" presName="rootText" presStyleLbl="node3" presStyleIdx="4" presStyleCnt="9">
        <dgm:presLayoutVars>
          <dgm:chPref val="3"/>
        </dgm:presLayoutVars>
      </dgm:prSet>
      <dgm:spPr/>
      <dgm:t>
        <a:bodyPr/>
        <a:lstStyle/>
        <a:p>
          <a:endParaRPr lang="et-EE"/>
        </a:p>
      </dgm:t>
    </dgm:pt>
    <dgm:pt modelId="{A8FCE659-75CA-45D2-A392-2CA7C53FE4F3}" type="pres">
      <dgm:prSet presAssocID="{340E39BE-2477-4C63-8090-10D6E95264D3}" presName="rootConnector" presStyleLbl="node3" presStyleIdx="4" presStyleCnt="9"/>
      <dgm:spPr/>
      <dgm:t>
        <a:bodyPr/>
        <a:lstStyle/>
        <a:p>
          <a:endParaRPr lang="et-EE"/>
        </a:p>
      </dgm:t>
    </dgm:pt>
    <dgm:pt modelId="{953041DD-5177-42DE-B0FB-0E07E6538B3F}" type="pres">
      <dgm:prSet presAssocID="{340E39BE-2477-4C63-8090-10D6E95264D3}" presName="hierChild4" presStyleCnt="0"/>
      <dgm:spPr/>
    </dgm:pt>
    <dgm:pt modelId="{D4C5D252-4B93-4AC3-A1C7-935312F76B88}" type="pres">
      <dgm:prSet presAssocID="{340E39BE-2477-4C63-8090-10D6E95264D3}" presName="hierChild5" presStyleCnt="0"/>
      <dgm:spPr/>
    </dgm:pt>
    <dgm:pt modelId="{340F26D3-1920-4D53-BD53-4FB2B5DD1618}" type="pres">
      <dgm:prSet presAssocID="{5D03C5EB-3406-4394-9B97-E147AC39E8E7}" presName="Name37" presStyleLbl="parChTrans1D3" presStyleIdx="5" presStyleCnt="9"/>
      <dgm:spPr/>
      <dgm:t>
        <a:bodyPr/>
        <a:lstStyle/>
        <a:p>
          <a:endParaRPr lang="et-EE"/>
        </a:p>
      </dgm:t>
    </dgm:pt>
    <dgm:pt modelId="{40C8DD7E-9FE4-43A1-93EE-C02CAA7EDD9F}" type="pres">
      <dgm:prSet presAssocID="{33BDA2A6-807B-408C-A8DA-2E93C88F27A3}" presName="hierRoot2" presStyleCnt="0">
        <dgm:presLayoutVars>
          <dgm:hierBranch val="init"/>
        </dgm:presLayoutVars>
      </dgm:prSet>
      <dgm:spPr/>
    </dgm:pt>
    <dgm:pt modelId="{17599E10-0F70-4736-9E88-00408C531FC9}" type="pres">
      <dgm:prSet presAssocID="{33BDA2A6-807B-408C-A8DA-2E93C88F27A3}" presName="rootComposite" presStyleCnt="0"/>
      <dgm:spPr/>
    </dgm:pt>
    <dgm:pt modelId="{52F8B675-146E-4647-80A1-0887D261A08E}" type="pres">
      <dgm:prSet presAssocID="{33BDA2A6-807B-408C-A8DA-2E93C88F27A3}" presName="rootText" presStyleLbl="node3" presStyleIdx="5" presStyleCnt="9">
        <dgm:presLayoutVars>
          <dgm:chPref val="3"/>
        </dgm:presLayoutVars>
      </dgm:prSet>
      <dgm:spPr/>
      <dgm:t>
        <a:bodyPr/>
        <a:lstStyle/>
        <a:p>
          <a:endParaRPr lang="et-EE"/>
        </a:p>
      </dgm:t>
    </dgm:pt>
    <dgm:pt modelId="{80EBED76-9A29-4AF2-9AA5-D182BCD7D923}" type="pres">
      <dgm:prSet presAssocID="{33BDA2A6-807B-408C-A8DA-2E93C88F27A3}" presName="rootConnector" presStyleLbl="node3" presStyleIdx="5" presStyleCnt="9"/>
      <dgm:spPr/>
      <dgm:t>
        <a:bodyPr/>
        <a:lstStyle/>
        <a:p>
          <a:endParaRPr lang="et-EE"/>
        </a:p>
      </dgm:t>
    </dgm:pt>
    <dgm:pt modelId="{38156AEE-CDD8-431F-88D4-E65B2FB3C83D}" type="pres">
      <dgm:prSet presAssocID="{33BDA2A6-807B-408C-A8DA-2E93C88F27A3}" presName="hierChild4" presStyleCnt="0"/>
      <dgm:spPr/>
    </dgm:pt>
    <dgm:pt modelId="{DD5E0608-5CB6-4D79-944D-F79F6481A064}" type="pres">
      <dgm:prSet presAssocID="{33BDA2A6-807B-408C-A8DA-2E93C88F27A3}" presName="hierChild5" presStyleCnt="0"/>
      <dgm:spPr/>
    </dgm:pt>
    <dgm:pt modelId="{37FA34FA-CEF0-45F2-8C77-69D606B5E979}" type="pres">
      <dgm:prSet presAssocID="{160536BA-E78D-4C6B-8801-568FCCC92534}" presName="hierChild5" presStyleCnt="0"/>
      <dgm:spPr/>
    </dgm:pt>
    <dgm:pt modelId="{1CA887EE-C256-4ACF-905C-36B6E2774CFF}" type="pres">
      <dgm:prSet presAssocID="{9B064A0C-F370-4472-976A-D3178F2CB485}" presName="Name37" presStyleLbl="parChTrans1D2" presStyleIdx="2" presStyleCnt="3"/>
      <dgm:spPr/>
      <dgm:t>
        <a:bodyPr/>
        <a:lstStyle/>
        <a:p>
          <a:endParaRPr lang="et-EE"/>
        </a:p>
      </dgm:t>
    </dgm:pt>
    <dgm:pt modelId="{68176D74-2111-491E-AC7F-0C299386984C}" type="pres">
      <dgm:prSet presAssocID="{C1A81951-F5AF-4729-A028-2D659091198E}" presName="hierRoot2" presStyleCnt="0">
        <dgm:presLayoutVars>
          <dgm:hierBranch val="init"/>
        </dgm:presLayoutVars>
      </dgm:prSet>
      <dgm:spPr/>
    </dgm:pt>
    <dgm:pt modelId="{17B4AE47-236E-44F2-A1E3-57965FC81C88}" type="pres">
      <dgm:prSet presAssocID="{C1A81951-F5AF-4729-A028-2D659091198E}" presName="rootComposite" presStyleCnt="0"/>
      <dgm:spPr/>
    </dgm:pt>
    <dgm:pt modelId="{D8A1EF75-E999-4B6B-9D7B-D7EE76A9BD6B}" type="pres">
      <dgm:prSet presAssocID="{C1A81951-F5AF-4729-A028-2D659091198E}" presName="rootText" presStyleLbl="node2" presStyleIdx="2" presStyleCnt="3">
        <dgm:presLayoutVars>
          <dgm:chPref val="3"/>
        </dgm:presLayoutVars>
      </dgm:prSet>
      <dgm:spPr/>
      <dgm:t>
        <a:bodyPr/>
        <a:lstStyle/>
        <a:p>
          <a:endParaRPr lang="et-EE"/>
        </a:p>
      </dgm:t>
    </dgm:pt>
    <dgm:pt modelId="{4DF5CF88-C8D8-4E1C-824D-ED9C7A6879EC}" type="pres">
      <dgm:prSet presAssocID="{C1A81951-F5AF-4729-A028-2D659091198E}" presName="rootConnector" presStyleLbl="node2" presStyleIdx="2" presStyleCnt="3"/>
      <dgm:spPr/>
      <dgm:t>
        <a:bodyPr/>
        <a:lstStyle/>
        <a:p>
          <a:endParaRPr lang="et-EE"/>
        </a:p>
      </dgm:t>
    </dgm:pt>
    <dgm:pt modelId="{D98CF2CC-F353-4307-AA10-FD9E0C3F271F}" type="pres">
      <dgm:prSet presAssocID="{C1A81951-F5AF-4729-A028-2D659091198E}" presName="hierChild4" presStyleCnt="0"/>
      <dgm:spPr/>
    </dgm:pt>
    <dgm:pt modelId="{8D0BFD52-37F2-45F9-9C2B-C1E19E99E5E8}" type="pres">
      <dgm:prSet presAssocID="{214C9FB3-C63C-4B4D-A7CF-85DDAD4F37E4}" presName="Name37" presStyleLbl="parChTrans1D3" presStyleIdx="6" presStyleCnt="9"/>
      <dgm:spPr/>
      <dgm:t>
        <a:bodyPr/>
        <a:lstStyle/>
        <a:p>
          <a:endParaRPr lang="et-EE"/>
        </a:p>
      </dgm:t>
    </dgm:pt>
    <dgm:pt modelId="{F047DC04-4B71-459F-A745-7463E82BA945}" type="pres">
      <dgm:prSet presAssocID="{50E3E723-D1F2-4975-BAEE-0FC053C1C586}" presName="hierRoot2" presStyleCnt="0">
        <dgm:presLayoutVars>
          <dgm:hierBranch val="init"/>
        </dgm:presLayoutVars>
      </dgm:prSet>
      <dgm:spPr/>
    </dgm:pt>
    <dgm:pt modelId="{970AD842-54DA-4ED0-BAED-2ED88EC361E9}" type="pres">
      <dgm:prSet presAssocID="{50E3E723-D1F2-4975-BAEE-0FC053C1C586}" presName="rootComposite" presStyleCnt="0"/>
      <dgm:spPr/>
    </dgm:pt>
    <dgm:pt modelId="{F29A34FB-2A61-4C2C-80E4-3D32B60EB3A0}" type="pres">
      <dgm:prSet presAssocID="{50E3E723-D1F2-4975-BAEE-0FC053C1C586}" presName="rootText" presStyleLbl="node3" presStyleIdx="6" presStyleCnt="9">
        <dgm:presLayoutVars>
          <dgm:chPref val="3"/>
        </dgm:presLayoutVars>
      </dgm:prSet>
      <dgm:spPr/>
      <dgm:t>
        <a:bodyPr/>
        <a:lstStyle/>
        <a:p>
          <a:endParaRPr lang="et-EE"/>
        </a:p>
      </dgm:t>
    </dgm:pt>
    <dgm:pt modelId="{7F3D3ED1-0F6C-4B6A-B057-D1D200DB8C9E}" type="pres">
      <dgm:prSet presAssocID="{50E3E723-D1F2-4975-BAEE-0FC053C1C586}" presName="rootConnector" presStyleLbl="node3" presStyleIdx="6" presStyleCnt="9"/>
      <dgm:spPr/>
      <dgm:t>
        <a:bodyPr/>
        <a:lstStyle/>
        <a:p>
          <a:endParaRPr lang="et-EE"/>
        </a:p>
      </dgm:t>
    </dgm:pt>
    <dgm:pt modelId="{500538B2-8840-4F31-AB09-4E31CD876C61}" type="pres">
      <dgm:prSet presAssocID="{50E3E723-D1F2-4975-BAEE-0FC053C1C586}" presName="hierChild4" presStyleCnt="0"/>
      <dgm:spPr/>
    </dgm:pt>
    <dgm:pt modelId="{84CC2197-4D12-4B95-BC9E-208AFAE46846}" type="pres">
      <dgm:prSet presAssocID="{50E3E723-D1F2-4975-BAEE-0FC053C1C586}" presName="hierChild5" presStyleCnt="0"/>
      <dgm:spPr/>
    </dgm:pt>
    <dgm:pt modelId="{C3ED09D4-0EA2-4A41-926C-78CA86457967}" type="pres">
      <dgm:prSet presAssocID="{F339DAE7-20DD-42D7-966E-3A488C114C50}" presName="Name37" presStyleLbl="parChTrans1D3" presStyleIdx="7" presStyleCnt="9"/>
      <dgm:spPr/>
      <dgm:t>
        <a:bodyPr/>
        <a:lstStyle/>
        <a:p>
          <a:endParaRPr lang="et-EE"/>
        </a:p>
      </dgm:t>
    </dgm:pt>
    <dgm:pt modelId="{FD1C3FD7-4BFC-4755-8CB4-F16698A6DCB3}" type="pres">
      <dgm:prSet presAssocID="{45A835AC-449D-4AE3-BFAD-772476E5071A}" presName="hierRoot2" presStyleCnt="0">
        <dgm:presLayoutVars>
          <dgm:hierBranch val="init"/>
        </dgm:presLayoutVars>
      </dgm:prSet>
      <dgm:spPr/>
    </dgm:pt>
    <dgm:pt modelId="{14246FC7-ADB2-434B-A8F1-87A1425DE72F}" type="pres">
      <dgm:prSet presAssocID="{45A835AC-449D-4AE3-BFAD-772476E5071A}" presName="rootComposite" presStyleCnt="0"/>
      <dgm:spPr/>
    </dgm:pt>
    <dgm:pt modelId="{FD1A8E76-7367-4BA5-A628-2F77926F898C}" type="pres">
      <dgm:prSet presAssocID="{45A835AC-449D-4AE3-BFAD-772476E5071A}" presName="rootText" presStyleLbl="node3" presStyleIdx="7" presStyleCnt="9">
        <dgm:presLayoutVars>
          <dgm:chPref val="3"/>
        </dgm:presLayoutVars>
      </dgm:prSet>
      <dgm:spPr/>
      <dgm:t>
        <a:bodyPr/>
        <a:lstStyle/>
        <a:p>
          <a:endParaRPr lang="et-EE"/>
        </a:p>
      </dgm:t>
    </dgm:pt>
    <dgm:pt modelId="{A7E0FB8E-3ACE-4F80-A046-EF79818B95FE}" type="pres">
      <dgm:prSet presAssocID="{45A835AC-449D-4AE3-BFAD-772476E5071A}" presName="rootConnector" presStyleLbl="node3" presStyleIdx="7" presStyleCnt="9"/>
      <dgm:spPr/>
      <dgm:t>
        <a:bodyPr/>
        <a:lstStyle/>
        <a:p>
          <a:endParaRPr lang="et-EE"/>
        </a:p>
      </dgm:t>
    </dgm:pt>
    <dgm:pt modelId="{54A71FBF-130C-46CB-8517-813D04D7EFFF}" type="pres">
      <dgm:prSet presAssocID="{45A835AC-449D-4AE3-BFAD-772476E5071A}" presName="hierChild4" presStyleCnt="0"/>
      <dgm:spPr/>
    </dgm:pt>
    <dgm:pt modelId="{6C594ECD-E252-40F9-A49A-6E2CFA570F7F}" type="pres">
      <dgm:prSet presAssocID="{45A835AC-449D-4AE3-BFAD-772476E5071A}" presName="hierChild5" presStyleCnt="0"/>
      <dgm:spPr/>
    </dgm:pt>
    <dgm:pt modelId="{5373B1F7-C08B-42B2-97BA-E8A3E3D2E008}" type="pres">
      <dgm:prSet presAssocID="{66E723A2-1090-449D-9FEF-61A100941269}" presName="Name37" presStyleLbl="parChTrans1D3" presStyleIdx="8" presStyleCnt="9"/>
      <dgm:spPr/>
      <dgm:t>
        <a:bodyPr/>
        <a:lstStyle/>
        <a:p>
          <a:endParaRPr lang="et-EE"/>
        </a:p>
      </dgm:t>
    </dgm:pt>
    <dgm:pt modelId="{0E79CC4D-218B-43D8-87C3-BECCB7CE63D7}" type="pres">
      <dgm:prSet presAssocID="{93F543CD-9475-4A73-AA39-7DC3B2F5260B}" presName="hierRoot2" presStyleCnt="0">
        <dgm:presLayoutVars>
          <dgm:hierBranch val="init"/>
        </dgm:presLayoutVars>
      </dgm:prSet>
      <dgm:spPr/>
    </dgm:pt>
    <dgm:pt modelId="{FA507E37-69B3-40DD-9CC9-401387483F4E}" type="pres">
      <dgm:prSet presAssocID="{93F543CD-9475-4A73-AA39-7DC3B2F5260B}" presName="rootComposite" presStyleCnt="0"/>
      <dgm:spPr/>
    </dgm:pt>
    <dgm:pt modelId="{A8506541-63C4-499F-8874-D70A69235461}" type="pres">
      <dgm:prSet presAssocID="{93F543CD-9475-4A73-AA39-7DC3B2F5260B}" presName="rootText" presStyleLbl="node3" presStyleIdx="8" presStyleCnt="9">
        <dgm:presLayoutVars>
          <dgm:chPref val="3"/>
        </dgm:presLayoutVars>
      </dgm:prSet>
      <dgm:spPr/>
      <dgm:t>
        <a:bodyPr/>
        <a:lstStyle/>
        <a:p>
          <a:endParaRPr lang="et-EE"/>
        </a:p>
      </dgm:t>
    </dgm:pt>
    <dgm:pt modelId="{36217160-6F3B-4CF1-8D70-F893614A7046}" type="pres">
      <dgm:prSet presAssocID="{93F543CD-9475-4A73-AA39-7DC3B2F5260B}" presName="rootConnector" presStyleLbl="node3" presStyleIdx="8" presStyleCnt="9"/>
      <dgm:spPr/>
      <dgm:t>
        <a:bodyPr/>
        <a:lstStyle/>
        <a:p>
          <a:endParaRPr lang="et-EE"/>
        </a:p>
      </dgm:t>
    </dgm:pt>
    <dgm:pt modelId="{E4FD780B-2735-4407-B7A9-31FC17942843}" type="pres">
      <dgm:prSet presAssocID="{93F543CD-9475-4A73-AA39-7DC3B2F5260B}" presName="hierChild4" presStyleCnt="0"/>
      <dgm:spPr/>
    </dgm:pt>
    <dgm:pt modelId="{CE1B23C6-18F3-4C67-AB99-B0A4A3FEED7B}" type="pres">
      <dgm:prSet presAssocID="{93F543CD-9475-4A73-AA39-7DC3B2F5260B}" presName="hierChild5" presStyleCnt="0"/>
      <dgm:spPr/>
    </dgm:pt>
    <dgm:pt modelId="{DFCFAE1D-952D-4955-B071-EF14451D7335}" type="pres">
      <dgm:prSet presAssocID="{C1A81951-F5AF-4729-A028-2D659091198E}" presName="hierChild5" presStyleCnt="0"/>
      <dgm:spPr/>
    </dgm:pt>
    <dgm:pt modelId="{9FDCCF7D-7956-4098-B061-F9B4F43269A8}" type="pres">
      <dgm:prSet presAssocID="{1E2112B5-09F0-47A7-9909-735321B20A85}" presName="hierChild3" presStyleCnt="0"/>
      <dgm:spPr/>
    </dgm:pt>
  </dgm:ptLst>
  <dgm:cxnLst>
    <dgm:cxn modelId="{3688FD1F-52D8-4B7C-B845-8A6717F5C41A}" type="presOf" srcId="{831120FD-AA53-4BA2-A895-1ABEE94D6B2A}" destId="{85661F43-7BE7-44F4-984B-3D00D978E21A}" srcOrd="0" destOrd="0" presId="urn:microsoft.com/office/officeart/2005/8/layout/orgChart1"/>
    <dgm:cxn modelId="{73230065-75FF-4E83-91FD-658C875EF04B}" srcId="{C1A81951-F5AF-4729-A028-2D659091198E}" destId="{50E3E723-D1F2-4975-BAEE-0FC053C1C586}" srcOrd="0" destOrd="0" parTransId="{214C9FB3-C63C-4B4D-A7CF-85DDAD4F37E4}" sibTransId="{569BEC8C-6BA3-4CEA-9228-9A88FBD308A2}"/>
    <dgm:cxn modelId="{69051FD6-ED13-4A29-BB46-0600256E5E76}" srcId="{C1A81951-F5AF-4729-A028-2D659091198E}" destId="{45A835AC-449D-4AE3-BFAD-772476E5071A}" srcOrd="1" destOrd="0" parTransId="{F339DAE7-20DD-42D7-966E-3A488C114C50}" sibTransId="{B51EC254-7B20-4804-B26C-3788F671B3F0}"/>
    <dgm:cxn modelId="{B9368C6E-F71D-4F0C-872B-4A882D5910C3}" srcId="{23684BBD-52F9-4F2B-9DD9-7346C70AFC44}" destId="{6B1D8F58-5DB5-4BB0-BD2E-5971C6311FC7}" srcOrd="0" destOrd="0" parTransId="{831120FD-AA53-4BA2-A895-1ABEE94D6B2A}" sibTransId="{EFB8C2DB-42A5-47E2-B0DA-B5F3FBA6276F}"/>
    <dgm:cxn modelId="{288564B2-F792-46F3-8FB8-D866087C54EB}" type="presOf" srcId="{214C9FB3-C63C-4B4D-A7CF-85DDAD4F37E4}" destId="{8D0BFD52-37F2-45F9-9C2B-C1E19E99E5E8}" srcOrd="0" destOrd="0" presId="urn:microsoft.com/office/officeart/2005/8/layout/orgChart1"/>
    <dgm:cxn modelId="{F2AEF9A6-6E59-43BA-BF3D-135EECC9306E}" type="presOf" srcId="{9B1D9B86-54B6-443A-A4C7-E22429991A29}" destId="{71ABEF5B-E51C-448B-A686-C02786CD4FA0}" srcOrd="0" destOrd="0" presId="urn:microsoft.com/office/officeart/2005/8/layout/orgChart1"/>
    <dgm:cxn modelId="{FBCC55BA-B7D1-436E-BAE4-E85FA8E53F34}" type="presOf" srcId="{28B2079A-3307-455A-B3E5-46788248D10F}" destId="{2B88FFB6-9AFD-47C5-BD76-744605952071}" srcOrd="0" destOrd="0" presId="urn:microsoft.com/office/officeart/2005/8/layout/orgChart1"/>
    <dgm:cxn modelId="{91591862-522D-4F4B-B5BA-C99D8DE4FE71}" type="presOf" srcId="{23684BBD-52F9-4F2B-9DD9-7346C70AFC44}" destId="{2720DE5E-AFB5-4DC2-A6C2-3F2F102718A0}" srcOrd="0" destOrd="0" presId="urn:microsoft.com/office/officeart/2005/8/layout/orgChart1"/>
    <dgm:cxn modelId="{8ABA68E0-9A2D-472C-9FA7-D84D32DB209A}" srcId="{1E2112B5-09F0-47A7-9909-735321B20A85}" destId="{23684BBD-52F9-4F2B-9DD9-7346C70AFC44}" srcOrd="0" destOrd="0" parTransId="{9FC54583-5EE0-45E4-872E-32FB6BD346BA}" sibTransId="{E0A25F18-5C2C-4B2A-AF0B-B561622574C4}"/>
    <dgm:cxn modelId="{FEB4A871-D167-4E96-BA86-CE2B334E781B}" type="presOf" srcId="{6B1D8F58-5DB5-4BB0-BD2E-5971C6311FC7}" destId="{C25EC329-0BB3-40EC-A5D2-8F41DED04016}" srcOrd="1" destOrd="0" presId="urn:microsoft.com/office/officeart/2005/8/layout/orgChart1"/>
    <dgm:cxn modelId="{79DCCD48-EE0C-4F21-AC03-74FB5DB824BD}" srcId="{1E2112B5-09F0-47A7-9909-735321B20A85}" destId="{160536BA-E78D-4C6B-8801-568FCCC92534}" srcOrd="1" destOrd="0" parTransId="{C6FB3401-1B3B-4966-9ABA-01E522123577}" sibTransId="{93C064BD-6ECE-4D24-AD22-D80C12985E0D}"/>
    <dgm:cxn modelId="{4FD479D4-D4E9-4A18-82A7-4D687E9C9119}" type="presOf" srcId="{5D03C5EB-3406-4394-9B97-E147AC39E8E7}" destId="{340F26D3-1920-4D53-BD53-4FB2B5DD1618}" srcOrd="0" destOrd="0" presId="urn:microsoft.com/office/officeart/2005/8/layout/orgChart1"/>
    <dgm:cxn modelId="{8833F50B-52AA-4B2D-AC0E-AD4B8F1D5AED}" type="presOf" srcId="{45A835AC-449D-4AE3-BFAD-772476E5071A}" destId="{A7E0FB8E-3ACE-4F80-A046-EF79818B95FE}" srcOrd="1" destOrd="0" presId="urn:microsoft.com/office/officeart/2005/8/layout/orgChart1"/>
    <dgm:cxn modelId="{55CBEC28-36A5-4F22-943D-0E0DC97A28CF}" type="presOf" srcId="{3ED62BFB-9731-4B83-B0D7-FB99D7D7894B}" destId="{5D807034-22D4-4E9E-A17A-5B52836490C7}" srcOrd="0" destOrd="0" presId="urn:microsoft.com/office/officeart/2005/8/layout/orgChart1"/>
    <dgm:cxn modelId="{717AD53B-0711-40E5-8B3D-DC2609F8495D}" type="presOf" srcId="{C1A81951-F5AF-4729-A028-2D659091198E}" destId="{4DF5CF88-C8D8-4E1C-824D-ED9C7A6879EC}" srcOrd="1" destOrd="0" presId="urn:microsoft.com/office/officeart/2005/8/layout/orgChart1"/>
    <dgm:cxn modelId="{0C01CFFF-5EEF-4CF7-8DB7-EC62A3063374}" type="presOf" srcId="{160536BA-E78D-4C6B-8801-568FCCC92534}" destId="{53DC7473-7F1F-4CAE-8320-44A911112FBA}" srcOrd="1" destOrd="0" presId="urn:microsoft.com/office/officeart/2005/8/layout/orgChart1"/>
    <dgm:cxn modelId="{F0A8EB8B-2734-41E4-BF82-4A195AC8AE55}" type="presOf" srcId="{9B064A0C-F370-4472-976A-D3178F2CB485}" destId="{1CA887EE-C256-4ACF-905C-36B6E2774CFF}" srcOrd="0" destOrd="0" presId="urn:microsoft.com/office/officeart/2005/8/layout/orgChart1"/>
    <dgm:cxn modelId="{934785E3-95FF-4338-AC0C-5D191ECE9981}" type="presOf" srcId="{F11E7E2A-D4DE-403F-9C5E-492CCE05E0B6}" destId="{BA0CB1B9-3276-4238-B1FF-D747B6BE4B9D}" srcOrd="0" destOrd="0" presId="urn:microsoft.com/office/officeart/2005/8/layout/orgChart1"/>
    <dgm:cxn modelId="{0C3E2D55-3338-4A8B-9110-A02C1C82C4CE}" type="presOf" srcId="{C1AB7433-9555-42EC-9D5C-F39A3FA84237}" destId="{D793EA68-AD75-47E1-B19D-8E358F9E23C0}" srcOrd="1" destOrd="0" presId="urn:microsoft.com/office/officeart/2005/8/layout/orgChart1"/>
    <dgm:cxn modelId="{C2B0A2F0-8B2D-4C88-A334-D60C6197DE5E}" type="presOf" srcId="{C0B8F68C-0284-405C-8109-DBA83B010154}" destId="{6B421636-D0E0-4495-8CB4-E078853CCAD2}" srcOrd="0" destOrd="0" presId="urn:microsoft.com/office/officeart/2005/8/layout/orgChart1"/>
    <dgm:cxn modelId="{8D9EB4A2-954C-4096-B373-F91DDCE11E68}" type="presOf" srcId="{160536BA-E78D-4C6B-8801-568FCCC92534}" destId="{B2DB8D26-0C93-4DF6-98F1-8ED32D6DF0E0}" srcOrd="0" destOrd="0" presId="urn:microsoft.com/office/officeart/2005/8/layout/orgChart1"/>
    <dgm:cxn modelId="{92B136E1-E669-4FFB-BC0F-BF2A26D20C69}" srcId="{23684BBD-52F9-4F2B-9DD9-7346C70AFC44}" destId="{C1AB7433-9555-42EC-9D5C-F39A3FA84237}" srcOrd="1" destOrd="0" parTransId="{28B2079A-3307-455A-B3E5-46788248D10F}" sibTransId="{8C3939DD-B0E1-4001-80E4-3FD53F176EF7}"/>
    <dgm:cxn modelId="{258CF319-9FD4-439A-B1B9-F1E386434420}" type="presOf" srcId="{C1A81951-F5AF-4729-A028-2D659091198E}" destId="{D8A1EF75-E999-4B6B-9D7B-D7EE76A9BD6B}" srcOrd="0" destOrd="0" presId="urn:microsoft.com/office/officeart/2005/8/layout/orgChart1"/>
    <dgm:cxn modelId="{1310E97A-7DA1-46C7-8164-EE1667B5271A}" srcId="{160536BA-E78D-4C6B-8801-568FCCC92534}" destId="{33BDA2A6-807B-408C-A8DA-2E93C88F27A3}" srcOrd="2" destOrd="0" parTransId="{5D03C5EB-3406-4394-9B97-E147AC39E8E7}" sibTransId="{2A6BEC00-4266-4C7B-BDD7-5D4C7567B1F0}"/>
    <dgm:cxn modelId="{48C4DBDF-7718-4556-A6DE-FCB803CADE01}" type="presOf" srcId="{93F543CD-9475-4A73-AA39-7DC3B2F5260B}" destId="{36217160-6F3B-4CF1-8D70-F893614A7046}" srcOrd="1" destOrd="0" presId="urn:microsoft.com/office/officeart/2005/8/layout/orgChart1"/>
    <dgm:cxn modelId="{0D9E0582-EB8B-40E4-AD36-A9F02D005689}" type="presOf" srcId="{340E39BE-2477-4C63-8090-10D6E95264D3}" destId="{A8FCE659-75CA-45D2-A392-2CA7C53FE4F3}" srcOrd="1" destOrd="0" presId="urn:microsoft.com/office/officeart/2005/8/layout/orgChart1"/>
    <dgm:cxn modelId="{DD03F282-0C9B-4C6D-88E8-245931709292}" type="presOf" srcId="{23684BBD-52F9-4F2B-9DD9-7346C70AFC44}" destId="{04D494F8-7053-4663-A90E-477CDC3AEE0F}" srcOrd="1" destOrd="0" presId="urn:microsoft.com/office/officeart/2005/8/layout/orgChart1"/>
    <dgm:cxn modelId="{143187B7-CD01-4BE8-9559-48128BBC3622}" type="presOf" srcId="{9FC54583-5EE0-45E4-872E-32FB6BD346BA}" destId="{07C96DCE-C6AE-4989-B2E4-85C75E9EED35}" srcOrd="0" destOrd="0" presId="urn:microsoft.com/office/officeart/2005/8/layout/orgChart1"/>
    <dgm:cxn modelId="{2CF57282-79AC-465D-82D2-1155B29E45C8}" type="presOf" srcId="{50E3E723-D1F2-4975-BAEE-0FC053C1C586}" destId="{7F3D3ED1-0F6C-4B6A-B057-D1D200DB8C9E}" srcOrd="1" destOrd="0" presId="urn:microsoft.com/office/officeart/2005/8/layout/orgChart1"/>
    <dgm:cxn modelId="{F8321D82-55D8-4EDE-A96F-B51E19613ABC}" type="presOf" srcId="{66E723A2-1090-449D-9FEF-61A100941269}" destId="{5373B1F7-C08B-42B2-97BA-E8A3E3D2E008}" srcOrd="0" destOrd="0" presId="urn:microsoft.com/office/officeart/2005/8/layout/orgChart1"/>
    <dgm:cxn modelId="{FAFC05A8-4CB8-4E01-BF61-C4F706EB2609}" type="presOf" srcId="{45A835AC-449D-4AE3-BFAD-772476E5071A}" destId="{FD1A8E76-7367-4BA5-A628-2F77926F898C}" srcOrd="0" destOrd="0" presId="urn:microsoft.com/office/officeart/2005/8/layout/orgChart1"/>
    <dgm:cxn modelId="{468C7893-A3A3-4585-B56B-5324D0167806}" type="presOf" srcId="{33BDA2A6-807B-408C-A8DA-2E93C88F27A3}" destId="{80EBED76-9A29-4AF2-9AA5-D182BCD7D923}" srcOrd="1" destOrd="0" presId="urn:microsoft.com/office/officeart/2005/8/layout/orgChart1"/>
    <dgm:cxn modelId="{2A325E25-1571-4E25-B400-3DC37070363E}" type="presOf" srcId="{C1AB7433-9555-42EC-9D5C-F39A3FA84237}" destId="{BBB2E6A0-294D-476B-9BE8-D265B41E65CF}" srcOrd="0" destOrd="0" presId="urn:microsoft.com/office/officeart/2005/8/layout/orgChart1"/>
    <dgm:cxn modelId="{7FB34B57-D112-44C6-9D22-514D7494EA46}" srcId="{1E2112B5-09F0-47A7-9909-735321B20A85}" destId="{C1A81951-F5AF-4729-A028-2D659091198E}" srcOrd="2" destOrd="0" parTransId="{9B064A0C-F370-4472-976A-D3178F2CB485}" sibTransId="{91EE1374-DDBD-4251-B7B4-108016A5DF77}"/>
    <dgm:cxn modelId="{DCF1274A-EC32-4D13-8F43-EF604D7F41D4}" type="presOf" srcId="{C6FB3401-1B3B-4966-9ABA-01E522123577}" destId="{1D20E56A-8711-429F-B76D-D3D430F67BBC}" srcOrd="0" destOrd="0" presId="urn:microsoft.com/office/officeart/2005/8/layout/orgChart1"/>
    <dgm:cxn modelId="{883BDAC2-022E-430D-AC99-FAD2B398914B}" type="presOf" srcId="{50E3E723-D1F2-4975-BAEE-0FC053C1C586}" destId="{F29A34FB-2A61-4C2C-80E4-3D32B60EB3A0}" srcOrd="0" destOrd="0" presId="urn:microsoft.com/office/officeart/2005/8/layout/orgChart1"/>
    <dgm:cxn modelId="{E8BBD849-8853-41F8-BC37-996C5BB8CA27}" type="presOf" srcId="{1E2112B5-09F0-47A7-9909-735321B20A85}" destId="{2ABEC170-5157-4EA6-9207-EF4267DF2602}" srcOrd="0" destOrd="0" presId="urn:microsoft.com/office/officeart/2005/8/layout/orgChart1"/>
    <dgm:cxn modelId="{43E56E13-FD43-45DE-B31E-FAD7470441E1}" type="presOf" srcId="{F339DAE7-20DD-42D7-966E-3A488C114C50}" destId="{C3ED09D4-0EA2-4A41-926C-78CA86457967}" srcOrd="0" destOrd="0" presId="urn:microsoft.com/office/officeart/2005/8/layout/orgChart1"/>
    <dgm:cxn modelId="{CA78E218-A233-4738-877E-658B49007D03}" type="presOf" srcId="{A46BEED4-6F43-4DCB-94AD-D75AEB2C6BF7}" destId="{74D1B349-DD14-4B09-BB3B-2468EA9526D8}" srcOrd="0" destOrd="0" presId="urn:microsoft.com/office/officeart/2005/8/layout/orgChart1"/>
    <dgm:cxn modelId="{10723D63-EFB7-46CD-AA73-0575FBF1C0E1}" srcId="{160536BA-E78D-4C6B-8801-568FCCC92534}" destId="{340E39BE-2477-4C63-8090-10D6E95264D3}" srcOrd="1" destOrd="0" parTransId="{9B1D9B86-54B6-443A-A4C7-E22429991A29}" sibTransId="{D90315AF-205E-4BEE-8D49-B8356635F2FF}"/>
    <dgm:cxn modelId="{867B6FFF-6777-4147-ACEE-DBD6AE37BA64}" type="presOf" srcId="{6B1D8F58-5DB5-4BB0-BD2E-5971C6311FC7}" destId="{80B819C7-2C3D-4CC0-8AFD-DE7249CED43D}" srcOrd="0" destOrd="0" presId="urn:microsoft.com/office/officeart/2005/8/layout/orgChart1"/>
    <dgm:cxn modelId="{2B76E1A0-59CC-432F-AEC3-2097B613D0C8}" type="presOf" srcId="{93F543CD-9475-4A73-AA39-7DC3B2F5260B}" destId="{A8506541-63C4-499F-8874-D70A69235461}" srcOrd="0" destOrd="0" presId="urn:microsoft.com/office/officeart/2005/8/layout/orgChart1"/>
    <dgm:cxn modelId="{092D737A-4969-4E87-A4E2-CE5F67B7A9AC}" srcId="{C1A81951-F5AF-4729-A028-2D659091198E}" destId="{93F543CD-9475-4A73-AA39-7DC3B2F5260B}" srcOrd="2" destOrd="0" parTransId="{66E723A2-1090-449D-9FEF-61A100941269}" sibTransId="{DDF1D1F0-933F-47ED-8946-BB9EAD9B4CDA}"/>
    <dgm:cxn modelId="{F9ABE34C-0A67-42EB-A1C4-D4A79D465DC9}" srcId="{160536BA-E78D-4C6B-8801-568FCCC92534}" destId="{A46BEED4-6F43-4DCB-94AD-D75AEB2C6BF7}" srcOrd="0" destOrd="0" parTransId="{3ED62BFB-9731-4B83-B0D7-FB99D7D7894B}" sibTransId="{F764575A-AC4A-41C8-A23D-612645C32188}"/>
    <dgm:cxn modelId="{348AACB1-122B-4FF4-8AFE-7C295333FF31}" type="presOf" srcId="{33BDA2A6-807B-408C-A8DA-2E93C88F27A3}" destId="{52F8B675-146E-4647-80A1-0887D261A08E}" srcOrd="0" destOrd="0" presId="urn:microsoft.com/office/officeart/2005/8/layout/orgChart1"/>
    <dgm:cxn modelId="{D254782F-E053-431B-88F8-394C7B4CA96E}" srcId="{23684BBD-52F9-4F2B-9DD9-7346C70AFC44}" destId="{C0B8F68C-0284-405C-8109-DBA83B010154}" srcOrd="2" destOrd="0" parTransId="{F11E7E2A-D4DE-403F-9C5E-492CCE05E0B6}" sibTransId="{CAAC5E2A-B658-4B7E-B354-1F197070A01B}"/>
    <dgm:cxn modelId="{77C0E729-4E8C-43F7-A233-94C655B9586A}" srcId="{9CEEA7BD-FE32-4FD0-8590-E176E92F5A79}" destId="{1E2112B5-09F0-47A7-9909-735321B20A85}" srcOrd="0" destOrd="0" parTransId="{51AC5E49-B27B-4B18-85BA-7AD088741AF0}" sibTransId="{91D525D1-C032-42DB-AD78-908BE692416D}"/>
    <dgm:cxn modelId="{5A402A6D-AFE0-4E05-A630-FAA35BB39B8E}" type="presOf" srcId="{9CEEA7BD-FE32-4FD0-8590-E176E92F5A79}" destId="{FD968D27-CAC9-4058-989E-562AD2601727}" srcOrd="0" destOrd="0" presId="urn:microsoft.com/office/officeart/2005/8/layout/orgChart1"/>
    <dgm:cxn modelId="{AA633664-E5E2-4EDD-9CC9-911AA08CD1E7}" type="presOf" srcId="{1E2112B5-09F0-47A7-9909-735321B20A85}" destId="{6256DA5E-0D64-4C35-8514-6504088D8156}" srcOrd="1" destOrd="0" presId="urn:microsoft.com/office/officeart/2005/8/layout/orgChart1"/>
    <dgm:cxn modelId="{CF1D9A5B-2F10-44BE-8115-80FD55DEA76B}" type="presOf" srcId="{C0B8F68C-0284-405C-8109-DBA83B010154}" destId="{E18DAF4F-ACAB-4B67-A6C7-570D1523FFFB}" srcOrd="1" destOrd="0" presId="urn:microsoft.com/office/officeart/2005/8/layout/orgChart1"/>
    <dgm:cxn modelId="{F4913455-7926-4B27-95E5-B5196419F37B}" type="presOf" srcId="{A46BEED4-6F43-4DCB-94AD-D75AEB2C6BF7}" destId="{67C29D8C-5B26-408F-9463-362154443750}" srcOrd="1" destOrd="0" presId="urn:microsoft.com/office/officeart/2005/8/layout/orgChart1"/>
    <dgm:cxn modelId="{D789EC09-B44F-4BF3-B582-B7920CECDF54}" type="presOf" srcId="{340E39BE-2477-4C63-8090-10D6E95264D3}" destId="{7BAFB7B1-6704-401B-B4CC-497CA90B7867}" srcOrd="0" destOrd="0" presId="urn:microsoft.com/office/officeart/2005/8/layout/orgChart1"/>
    <dgm:cxn modelId="{F02B5F0B-332C-40D2-85F3-801466FDC1C1}" type="presParOf" srcId="{FD968D27-CAC9-4058-989E-562AD2601727}" destId="{8212B8A1-B113-46F5-9614-CDA46C010469}" srcOrd="0" destOrd="0" presId="urn:microsoft.com/office/officeart/2005/8/layout/orgChart1"/>
    <dgm:cxn modelId="{027C8BFC-37BB-485B-9964-EFB84C92CA5E}" type="presParOf" srcId="{8212B8A1-B113-46F5-9614-CDA46C010469}" destId="{310E5197-A4C6-45C7-A524-F2B81866EF09}" srcOrd="0" destOrd="0" presId="urn:microsoft.com/office/officeart/2005/8/layout/orgChart1"/>
    <dgm:cxn modelId="{3EC231BF-C856-4BA8-BE60-0FA6668C1A75}" type="presParOf" srcId="{310E5197-A4C6-45C7-A524-F2B81866EF09}" destId="{2ABEC170-5157-4EA6-9207-EF4267DF2602}" srcOrd="0" destOrd="0" presId="urn:microsoft.com/office/officeart/2005/8/layout/orgChart1"/>
    <dgm:cxn modelId="{06D5B1CB-7754-47C8-ACBE-A8B2AAF03EFD}" type="presParOf" srcId="{310E5197-A4C6-45C7-A524-F2B81866EF09}" destId="{6256DA5E-0D64-4C35-8514-6504088D8156}" srcOrd="1" destOrd="0" presId="urn:microsoft.com/office/officeart/2005/8/layout/orgChart1"/>
    <dgm:cxn modelId="{406CE5B7-4F34-4272-B7DE-12A920EB07D6}" type="presParOf" srcId="{8212B8A1-B113-46F5-9614-CDA46C010469}" destId="{CA5EE2C9-19AA-4DE9-88C0-2ACB536CBDBF}" srcOrd="1" destOrd="0" presId="urn:microsoft.com/office/officeart/2005/8/layout/orgChart1"/>
    <dgm:cxn modelId="{F1DB1724-D763-4317-AB73-7388A4FAC1F8}" type="presParOf" srcId="{CA5EE2C9-19AA-4DE9-88C0-2ACB536CBDBF}" destId="{07C96DCE-C6AE-4989-B2E4-85C75E9EED35}" srcOrd="0" destOrd="0" presId="urn:microsoft.com/office/officeart/2005/8/layout/orgChart1"/>
    <dgm:cxn modelId="{12DB42EE-32E3-4CE7-8B9A-59B9DFB6887B}" type="presParOf" srcId="{CA5EE2C9-19AA-4DE9-88C0-2ACB536CBDBF}" destId="{839A9B33-2D9F-4C63-9659-A6D520C7BDF2}" srcOrd="1" destOrd="0" presId="urn:microsoft.com/office/officeart/2005/8/layout/orgChart1"/>
    <dgm:cxn modelId="{6E375F56-9812-4FF3-88C9-EBBF6DA6FB1E}" type="presParOf" srcId="{839A9B33-2D9F-4C63-9659-A6D520C7BDF2}" destId="{BF93FAAF-ECEF-49DA-9C35-285BCEF73D42}" srcOrd="0" destOrd="0" presId="urn:microsoft.com/office/officeart/2005/8/layout/orgChart1"/>
    <dgm:cxn modelId="{95BFF018-6CCB-414D-A6DE-28D649528E3D}" type="presParOf" srcId="{BF93FAAF-ECEF-49DA-9C35-285BCEF73D42}" destId="{2720DE5E-AFB5-4DC2-A6C2-3F2F102718A0}" srcOrd="0" destOrd="0" presId="urn:microsoft.com/office/officeart/2005/8/layout/orgChart1"/>
    <dgm:cxn modelId="{F2AFB45C-B218-4F86-825E-DDB828304B30}" type="presParOf" srcId="{BF93FAAF-ECEF-49DA-9C35-285BCEF73D42}" destId="{04D494F8-7053-4663-A90E-477CDC3AEE0F}" srcOrd="1" destOrd="0" presId="urn:microsoft.com/office/officeart/2005/8/layout/orgChart1"/>
    <dgm:cxn modelId="{0F73487A-CE7A-4811-AAD8-C4317017434A}" type="presParOf" srcId="{839A9B33-2D9F-4C63-9659-A6D520C7BDF2}" destId="{AA280FBA-668A-4A97-B4FB-B2D5F252C22B}" srcOrd="1" destOrd="0" presId="urn:microsoft.com/office/officeart/2005/8/layout/orgChart1"/>
    <dgm:cxn modelId="{563E71B2-94F2-4431-96B0-7E44DC6AE776}" type="presParOf" srcId="{AA280FBA-668A-4A97-B4FB-B2D5F252C22B}" destId="{85661F43-7BE7-44F4-984B-3D00D978E21A}" srcOrd="0" destOrd="0" presId="urn:microsoft.com/office/officeart/2005/8/layout/orgChart1"/>
    <dgm:cxn modelId="{3F2F847D-C5F5-4F61-AD43-F1B2E3206B47}" type="presParOf" srcId="{AA280FBA-668A-4A97-B4FB-B2D5F252C22B}" destId="{6FDB1E6B-2A10-46E7-9F58-6C55AEDF1B49}" srcOrd="1" destOrd="0" presId="urn:microsoft.com/office/officeart/2005/8/layout/orgChart1"/>
    <dgm:cxn modelId="{AE35D503-EF7B-4C70-A253-E83FD8FF10E4}" type="presParOf" srcId="{6FDB1E6B-2A10-46E7-9F58-6C55AEDF1B49}" destId="{600C2FAA-3491-41B9-ADDD-EE8532AD1296}" srcOrd="0" destOrd="0" presId="urn:microsoft.com/office/officeart/2005/8/layout/orgChart1"/>
    <dgm:cxn modelId="{426E1A61-9103-48AC-8F14-5C65A432EE3D}" type="presParOf" srcId="{600C2FAA-3491-41B9-ADDD-EE8532AD1296}" destId="{80B819C7-2C3D-4CC0-8AFD-DE7249CED43D}" srcOrd="0" destOrd="0" presId="urn:microsoft.com/office/officeart/2005/8/layout/orgChart1"/>
    <dgm:cxn modelId="{75C1C75F-1531-4065-8EA9-D1EBDA616AC7}" type="presParOf" srcId="{600C2FAA-3491-41B9-ADDD-EE8532AD1296}" destId="{C25EC329-0BB3-40EC-A5D2-8F41DED04016}" srcOrd="1" destOrd="0" presId="urn:microsoft.com/office/officeart/2005/8/layout/orgChart1"/>
    <dgm:cxn modelId="{EB8AF71A-5FF9-4FD8-B56E-DE65AB9BF4AC}" type="presParOf" srcId="{6FDB1E6B-2A10-46E7-9F58-6C55AEDF1B49}" destId="{54AA573E-BCB4-485C-AC31-39ABE56A6005}" srcOrd="1" destOrd="0" presId="urn:microsoft.com/office/officeart/2005/8/layout/orgChart1"/>
    <dgm:cxn modelId="{D0404CBC-9D79-4341-8BFC-F0EB23E90FE4}" type="presParOf" srcId="{6FDB1E6B-2A10-46E7-9F58-6C55AEDF1B49}" destId="{4A6E3A9E-D238-45D6-B6F9-1108A290EF6E}" srcOrd="2" destOrd="0" presId="urn:microsoft.com/office/officeart/2005/8/layout/orgChart1"/>
    <dgm:cxn modelId="{D4D21EE4-1495-44BA-9854-E1B394453AC7}" type="presParOf" srcId="{AA280FBA-668A-4A97-B4FB-B2D5F252C22B}" destId="{2B88FFB6-9AFD-47C5-BD76-744605952071}" srcOrd="2" destOrd="0" presId="urn:microsoft.com/office/officeart/2005/8/layout/orgChart1"/>
    <dgm:cxn modelId="{5A682150-B742-4C93-BCF3-01650B742333}" type="presParOf" srcId="{AA280FBA-668A-4A97-B4FB-B2D5F252C22B}" destId="{C66E5C18-512D-453D-8609-5DAB36C43C63}" srcOrd="3" destOrd="0" presId="urn:microsoft.com/office/officeart/2005/8/layout/orgChart1"/>
    <dgm:cxn modelId="{1D5AB85D-E5D1-4EC3-8DD8-31C66EEA9725}" type="presParOf" srcId="{C66E5C18-512D-453D-8609-5DAB36C43C63}" destId="{6F6A7151-704A-43F7-B19F-2EDA3AC2E0C7}" srcOrd="0" destOrd="0" presId="urn:microsoft.com/office/officeart/2005/8/layout/orgChart1"/>
    <dgm:cxn modelId="{2FC4C0F6-5226-46EE-94B7-06544BF06477}" type="presParOf" srcId="{6F6A7151-704A-43F7-B19F-2EDA3AC2E0C7}" destId="{BBB2E6A0-294D-476B-9BE8-D265B41E65CF}" srcOrd="0" destOrd="0" presId="urn:microsoft.com/office/officeart/2005/8/layout/orgChart1"/>
    <dgm:cxn modelId="{1E02222A-2C83-4CD1-9D50-F3EB7A405C4C}" type="presParOf" srcId="{6F6A7151-704A-43F7-B19F-2EDA3AC2E0C7}" destId="{D793EA68-AD75-47E1-B19D-8E358F9E23C0}" srcOrd="1" destOrd="0" presId="urn:microsoft.com/office/officeart/2005/8/layout/orgChart1"/>
    <dgm:cxn modelId="{6639AF6A-9ADB-44FD-B008-48ECC2836572}" type="presParOf" srcId="{C66E5C18-512D-453D-8609-5DAB36C43C63}" destId="{71270B4A-B85F-4F10-88EB-BC41457CF5A9}" srcOrd="1" destOrd="0" presId="urn:microsoft.com/office/officeart/2005/8/layout/orgChart1"/>
    <dgm:cxn modelId="{D0904B46-0ABC-4CBF-9512-A4637FD2914E}" type="presParOf" srcId="{C66E5C18-512D-453D-8609-5DAB36C43C63}" destId="{EA926369-9E33-421A-B9A9-1F25F5287592}" srcOrd="2" destOrd="0" presId="urn:microsoft.com/office/officeart/2005/8/layout/orgChart1"/>
    <dgm:cxn modelId="{2B6CF804-A64A-4642-BCE5-F9A4C310E335}" type="presParOf" srcId="{AA280FBA-668A-4A97-B4FB-B2D5F252C22B}" destId="{BA0CB1B9-3276-4238-B1FF-D747B6BE4B9D}" srcOrd="4" destOrd="0" presId="urn:microsoft.com/office/officeart/2005/8/layout/orgChart1"/>
    <dgm:cxn modelId="{F3F9FC2D-B542-447B-AA8C-CD0683850387}" type="presParOf" srcId="{AA280FBA-668A-4A97-B4FB-B2D5F252C22B}" destId="{99B6F06D-6DFB-47E3-88DF-034E3B9DF530}" srcOrd="5" destOrd="0" presId="urn:microsoft.com/office/officeart/2005/8/layout/orgChart1"/>
    <dgm:cxn modelId="{3BDD633A-F19C-4371-ABD2-A797013E030F}" type="presParOf" srcId="{99B6F06D-6DFB-47E3-88DF-034E3B9DF530}" destId="{977954F9-BC82-45EC-B08A-ACF3550FCA8F}" srcOrd="0" destOrd="0" presId="urn:microsoft.com/office/officeart/2005/8/layout/orgChart1"/>
    <dgm:cxn modelId="{D177C623-A2F9-4BC1-ACD2-AAF9919992BE}" type="presParOf" srcId="{977954F9-BC82-45EC-B08A-ACF3550FCA8F}" destId="{6B421636-D0E0-4495-8CB4-E078853CCAD2}" srcOrd="0" destOrd="0" presId="urn:microsoft.com/office/officeart/2005/8/layout/orgChart1"/>
    <dgm:cxn modelId="{1D684B8F-1908-4AEE-8B19-4288179DD30F}" type="presParOf" srcId="{977954F9-BC82-45EC-B08A-ACF3550FCA8F}" destId="{E18DAF4F-ACAB-4B67-A6C7-570D1523FFFB}" srcOrd="1" destOrd="0" presId="urn:microsoft.com/office/officeart/2005/8/layout/orgChart1"/>
    <dgm:cxn modelId="{8D916108-2A33-491B-B2FB-AF16D1770689}" type="presParOf" srcId="{99B6F06D-6DFB-47E3-88DF-034E3B9DF530}" destId="{2F2E7D0D-2114-4580-9790-95687E4AE628}" srcOrd="1" destOrd="0" presId="urn:microsoft.com/office/officeart/2005/8/layout/orgChart1"/>
    <dgm:cxn modelId="{FE9E16C7-06A4-48D9-9643-78CA84690B69}" type="presParOf" srcId="{99B6F06D-6DFB-47E3-88DF-034E3B9DF530}" destId="{9194FF39-D31B-4618-AF27-079C1941BF00}" srcOrd="2" destOrd="0" presId="urn:microsoft.com/office/officeart/2005/8/layout/orgChart1"/>
    <dgm:cxn modelId="{A1067D47-7AD6-4273-BA6D-D0FFE60D93F3}" type="presParOf" srcId="{839A9B33-2D9F-4C63-9659-A6D520C7BDF2}" destId="{18374D91-146F-4891-8FFB-E2C6A2C5E5B5}" srcOrd="2" destOrd="0" presId="urn:microsoft.com/office/officeart/2005/8/layout/orgChart1"/>
    <dgm:cxn modelId="{83FC6575-26C2-4C10-8D77-29BDB4E0C64F}" type="presParOf" srcId="{CA5EE2C9-19AA-4DE9-88C0-2ACB536CBDBF}" destId="{1D20E56A-8711-429F-B76D-D3D430F67BBC}" srcOrd="2" destOrd="0" presId="urn:microsoft.com/office/officeart/2005/8/layout/orgChart1"/>
    <dgm:cxn modelId="{0797CC16-AF69-4550-9E5B-C8ACC38EFBCE}" type="presParOf" srcId="{CA5EE2C9-19AA-4DE9-88C0-2ACB536CBDBF}" destId="{3166851D-2CEA-4717-9F9B-1D76E1E92EE5}" srcOrd="3" destOrd="0" presId="urn:microsoft.com/office/officeart/2005/8/layout/orgChart1"/>
    <dgm:cxn modelId="{AB81DBAF-4D60-4D17-A23A-F1B6022FD7DE}" type="presParOf" srcId="{3166851D-2CEA-4717-9F9B-1D76E1E92EE5}" destId="{F06ED0B6-6B93-43A8-A791-8BFED943564A}" srcOrd="0" destOrd="0" presId="urn:microsoft.com/office/officeart/2005/8/layout/orgChart1"/>
    <dgm:cxn modelId="{F095828A-91BE-4BF2-808B-E1BF50002844}" type="presParOf" srcId="{F06ED0B6-6B93-43A8-A791-8BFED943564A}" destId="{B2DB8D26-0C93-4DF6-98F1-8ED32D6DF0E0}" srcOrd="0" destOrd="0" presId="urn:microsoft.com/office/officeart/2005/8/layout/orgChart1"/>
    <dgm:cxn modelId="{CE4EE649-018B-489A-B0DA-6A42569393D9}" type="presParOf" srcId="{F06ED0B6-6B93-43A8-A791-8BFED943564A}" destId="{53DC7473-7F1F-4CAE-8320-44A911112FBA}" srcOrd="1" destOrd="0" presId="urn:microsoft.com/office/officeart/2005/8/layout/orgChart1"/>
    <dgm:cxn modelId="{B7507B0A-DE47-4016-8D80-2591AB465AD5}" type="presParOf" srcId="{3166851D-2CEA-4717-9F9B-1D76E1E92EE5}" destId="{E6F171FD-2321-44D3-89FA-7DE8330A4CD1}" srcOrd="1" destOrd="0" presId="urn:microsoft.com/office/officeart/2005/8/layout/orgChart1"/>
    <dgm:cxn modelId="{4362E37C-4A93-46C3-8F23-ACF9EE805D39}" type="presParOf" srcId="{E6F171FD-2321-44D3-89FA-7DE8330A4CD1}" destId="{5D807034-22D4-4E9E-A17A-5B52836490C7}" srcOrd="0" destOrd="0" presId="urn:microsoft.com/office/officeart/2005/8/layout/orgChart1"/>
    <dgm:cxn modelId="{E8B659CF-8DFD-4705-B4D8-801F57F3BE50}" type="presParOf" srcId="{E6F171FD-2321-44D3-89FA-7DE8330A4CD1}" destId="{2D441887-3B25-4804-9148-9D52845778D7}" srcOrd="1" destOrd="0" presId="urn:microsoft.com/office/officeart/2005/8/layout/orgChart1"/>
    <dgm:cxn modelId="{109D13C1-9E4A-4AB1-ACBE-A2602AA4CD72}" type="presParOf" srcId="{2D441887-3B25-4804-9148-9D52845778D7}" destId="{DC883226-450E-4532-9710-FFE91F20E1CA}" srcOrd="0" destOrd="0" presId="urn:microsoft.com/office/officeart/2005/8/layout/orgChart1"/>
    <dgm:cxn modelId="{25192178-1B42-4B38-B091-E7E1EBDEE8AC}" type="presParOf" srcId="{DC883226-450E-4532-9710-FFE91F20E1CA}" destId="{74D1B349-DD14-4B09-BB3B-2468EA9526D8}" srcOrd="0" destOrd="0" presId="urn:microsoft.com/office/officeart/2005/8/layout/orgChart1"/>
    <dgm:cxn modelId="{23264B62-BECA-4E27-89CA-76245AA82D49}" type="presParOf" srcId="{DC883226-450E-4532-9710-FFE91F20E1CA}" destId="{67C29D8C-5B26-408F-9463-362154443750}" srcOrd="1" destOrd="0" presId="urn:microsoft.com/office/officeart/2005/8/layout/orgChart1"/>
    <dgm:cxn modelId="{F8C77907-F694-42E6-8155-4B15C6851753}" type="presParOf" srcId="{2D441887-3B25-4804-9148-9D52845778D7}" destId="{8F3CDB43-7387-432A-8F7C-348A8062B887}" srcOrd="1" destOrd="0" presId="urn:microsoft.com/office/officeart/2005/8/layout/orgChart1"/>
    <dgm:cxn modelId="{76C35F9F-5B5C-4181-A4AC-4D82F8C1800A}" type="presParOf" srcId="{2D441887-3B25-4804-9148-9D52845778D7}" destId="{BF592BA2-5909-40E1-A723-FD90106848C8}" srcOrd="2" destOrd="0" presId="urn:microsoft.com/office/officeart/2005/8/layout/orgChart1"/>
    <dgm:cxn modelId="{91118D0D-3533-4732-9C77-9DD33DB87170}" type="presParOf" srcId="{E6F171FD-2321-44D3-89FA-7DE8330A4CD1}" destId="{71ABEF5B-E51C-448B-A686-C02786CD4FA0}" srcOrd="2" destOrd="0" presId="urn:microsoft.com/office/officeart/2005/8/layout/orgChart1"/>
    <dgm:cxn modelId="{2D3A84D8-3E6E-432A-94B9-FF33056E85A6}" type="presParOf" srcId="{E6F171FD-2321-44D3-89FA-7DE8330A4CD1}" destId="{4C0B686B-5B62-436F-ACDA-BB24464EAEB2}" srcOrd="3" destOrd="0" presId="urn:microsoft.com/office/officeart/2005/8/layout/orgChart1"/>
    <dgm:cxn modelId="{B2B8332D-A157-4C76-A134-25863DE9081C}" type="presParOf" srcId="{4C0B686B-5B62-436F-ACDA-BB24464EAEB2}" destId="{9422C86A-906D-425B-88CD-7F62D976EA6D}" srcOrd="0" destOrd="0" presId="urn:microsoft.com/office/officeart/2005/8/layout/orgChart1"/>
    <dgm:cxn modelId="{1AD8E10E-243B-47DA-A1D0-3110855F4254}" type="presParOf" srcId="{9422C86A-906D-425B-88CD-7F62D976EA6D}" destId="{7BAFB7B1-6704-401B-B4CC-497CA90B7867}" srcOrd="0" destOrd="0" presId="urn:microsoft.com/office/officeart/2005/8/layout/orgChart1"/>
    <dgm:cxn modelId="{8994BAF9-07E4-48D9-9058-283F7DC1EBBE}" type="presParOf" srcId="{9422C86A-906D-425B-88CD-7F62D976EA6D}" destId="{A8FCE659-75CA-45D2-A392-2CA7C53FE4F3}" srcOrd="1" destOrd="0" presId="urn:microsoft.com/office/officeart/2005/8/layout/orgChart1"/>
    <dgm:cxn modelId="{B6C7F29C-208A-4C82-972B-ECC3C29D2EBB}" type="presParOf" srcId="{4C0B686B-5B62-436F-ACDA-BB24464EAEB2}" destId="{953041DD-5177-42DE-B0FB-0E07E6538B3F}" srcOrd="1" destOrd="0" presId="urn:microsoft.com/office/officeart/2005/8/layout/orgChart1"/>
    <dgm:cxn modelId="{4B7E4BAF-9A16-4677-9AA9-5EF147D9B83D}" type="presParOf" srcId="{4C0B686B-5B62-436F-ACDA-BB24464EAEB2}" destId="{D4C5D252-4B93-4AC3-A1C7-935312F76B88}" srcOrd="2" destOrd="0" presId="urn:microsoft.com/office/officeart/2005/8/layout/orgChart1"/>
    <dgm:cxn modelId="{1C7BED1C-E857-422F-9694-0F23A7DD62FC}" type="presParOf" srcId="{E6F171FD-2321-44D3-89FA-7DE8330A4CD1}" destId="{340F26D3-1920-4D53-BD53-4FB2B5DD1618}" srcOrd="4" destOrd="0" presId="urn:microsoft.com/office/officeart/2005/8/layout/orgChart1"/>
    <dgm:cxn modelId="{0688F64A-4053-4D89-806A-1E1FE1A68874}" type="presParOf" srcId="{E6F171FD-2321-44D3-89FA-7DE8330A4CD1}" destId="{40C8DD7E-9FE4-43A1-93EE-C02CAA7EDD9F}" srcOrd="5" destOrd="0" presId="urn:microsoft.com/office/officeart/2005/8/layout/orgChart1"/>
    <dgm:cxn modelId="{E7EB2A23-69D6-4922-AF71-BED3ACBF612E}" type="presParOf" srcId="{40C8DD7E-9FE4-43A1-93EE-C02CAA7EDD9F}" destId="{17599E10-0F70-4736-9E88-00408C531FC9}" srcOrd="0" destOrd="0" presId="urn:microsoft.com/office/officeart/2005/8/layout/orgChart1"/>
    <dgm:cxn modelId="{CB8DBB61-8326-4899-AE5A-D1B6AAB1F1BE}" type="presParOf" srcId="{17599E10-0F70-4736-9E88-00408C531FC9}" destId="{52F8B675-146E-4647-80A1-0887D261A08E}" srcOrd="0" destOrd="0" presId="urn:microsoft.com/office/officeart/2005/8/layout/orgChart1"/>
    <dgm:cxn modelId="{1F208BD1-699A-4553-B073-8F60B161B47B}" type="presParOf" srcId="{17599E10-0F70-4736-9E88-00408C531FC9}" destId="{80EBED76-9A29-4AF2-9AA5-D182BCD7D923}" srcOrd="1" destOrd="0" presId="urn:microsoft.com/office/officeart/2005/8/layout/orgChart1"/>
    <dgm:cxn modelId="{BA89EB5F-1030-45B6-AB44-0406FF7D1E0A}" type="presParOf" srcId="{40C8DD7E-9FE4-43A1-93EE-C02CAA7EDD9F}" destId="{38156AEE-CDD8-431F-88D4-E65B2FB3C83D}" srcOrd="1" destOrd="0" presId="urn:microsoft.com/office/officeart/2005/8/layout/orgChart1"/>
    <dgm:cxn modelId="{E68BB0A9-5EE9-4F65-9109-60F2F2F9B5F5}" type="presParOf" srcId="{40C8DD7E-9FE4-43A1-93EE-C02CAA7EDD9F}" destId="{DD5E0608-5CB6-4D79-944D-F79F6481A064}" srcOrd="2" destOrd="0" presId="urn:microsoft.com/office/officeart/2005/8/layout/orgChart1"/>
    <dgm:cxn modelId="{57D136C9-03A9-4FCA-AC78-69177CC1383F}" type="presParOf" srcId="{3166851D-2CEA-4717-9F9B-1D76E1E92EE5}" destId="{37FA34FA-CEF0-45F2-8C77-69D606B5E979}" srcOrd="2" destOrd="0" presId="urn:microsoft.com/office/officeart/2005/8/layout/orgChart1"/>
    <dgm:cxn modelId="{1989DFDF-B5E2-4644-8535-B15627BD8AAD}" type="presParOf" srcId="{CA5EE2C9-19AA-4DE9-88C0-2ACB536CBDBF}" destId="{1CA887EE-C256-4ACF-905C-36B6E2774CFF}" srcOrd="4" destOrd="0" presId="urn:microsoft.com/office/officeart/2005/8/layout/orgChart1"/>
    <dgm:cxn modelId="{16A755AA-43AC-46C1-B50C-71EDDC717699}" type="presParOf" srcId="{CA5EE2C9-19AA-4DE9-88C0-2ACB536CBDBF}" destId="{68176D74-2111-491E-AC7F-0C299386984C}" srcOrd="5" destOrd="0" presId="urn:microsoft.com/office/officeart/2005/8/layout/orgChart1"/>
    <dgm:cxn modelId="{AAFF6B39-567E-486A-BD6E-78CD49E6BBBB}" type="presParOf" srcId="{68176D74-2111-491E-AC7F-0C299386984C}" destId="{17B4AE47-236E-44F2-A1E3-57965FC81C88}" srcOrd="0" destOrd="0" presId="urn:microsoft.com/office/officeart/2005/8/layout/orgChart1"/>
    <dgm:cxn modelId="{C0CC8AAB-5EFA-4066-B8F4-F3F3D595F016}" type="presParOf" srcId="{17B4AE47-236E-44F2-A1E3-57965FC81C88}" destId="{D8A1EF75-E999-4B6B-9D7B-D7EE76A9BD6B}" srcOrd="0" destOrd="0" presId="urn:microsoft.com/office/officeart/2005/8/layout/orgChart1"/>
    <dgm:cxn modelId="{2D98B595-C5B8-45D4-A4DF-DE8D0BB991A0}" type="presParOf" srcId="{17B4AE47-236E-44F2-A1E3-57965FC81C88}" destId="{4DF5CF88-C8D8-4E1C-824D-ED9C7A6879EC}" srcOrd="1" destOrd="0" presId="urn:microsoft.com/office/officeart/2005/8/layout/orgChart1"/>
    <dgm:cxn modelId="{A785DB30-F4B0-4A18-9EE4-551851B0DF9E}" type="presParOf" srcId="{68176D74-2111-491E-AC7F-0C299386984C}" destId="{D98CF2CC-F353-4307-AA10-FD9E0C3F271F}" srcOrd="1" destOrd="0" presId="urn:microsoft.com/office/officeart/2005/8/layout/orgChart1"/>
    <dgm:cxn modelId="{02495B52-EC23-44A7-A840-4EBC52F9C1C7}" type="presParOf" srcId="{D98CF2CC-F353-4307-AA10-FD9E0C3F271F}" destId="{8D0BFD52-37F2-45F9-9C2B-C1E19E99E5E8}" srcOrd="0" destOrd="0" presId="urn:microsoft.com/office/officeart/2005/8/layout/orgChart1"/>
    <dgm:cxn modelId="{F2527954-3B24-4748-9634-7DD320CDE0A5}" type="presParOf" srcId="{D98CF2CC-F353-4307-AA10-FD9E0C3F271F}" destId="{F047DC04-4B71-459F-A745-7463E82BA945}" srcOrd="1" destOrd="0" presId="urn:microsoft.com/office/officeart/2005/8/layout/orgChart1"/>
    <dgm:cxn modelId="{7913B071-3816-428D-B887-C5FE0BECB074}" type="presParOf" srcId="{F047DC04-4B71-459F-A745-7463E82BA945}" destId="{970AD842-54DA-4ED0-BAED-2ED88EC361E9}" srcOrd="0" destOrd="0" presId="urn:microsoft.com/office/officeart/2005/8/layout/orgChart1"/>
    <dgm:cxn modelId="{78938FAE-BD8C-4868-8878-61D6514C6035}" type="presParOf" srcId="{970AD842-54DA-4ED0-BAED-2ED88EC361E9}" destId="{F29A34FB-2A61-4C2C-80E4-3D32B60EB3A0}" srcOrd="0" destOrd="0" presId="urn:microsoft.com/office/officeart/2005/8/layout/orgChart1"/>
    <dgm:cxn modelId="{9C35C20F-2384-4CB7-B105-AD57F59638E9}" type="presParOf" srcId="{970AD842-54DA-4ED0-BAED-2ED88EC361E9}" destId="{7F3D3ED1-0F6C-4B6A-B057-D1D200DB8C9E}" srcOrd="1" destOrd="0" presId="urn:microsoft.com/office/officeart/2005/8/layout/orgChart1"/>
    <dgm:cxn modelId="{926F0187-670E-4208-BE67-5153FD204574}" type="presParOf" srcId="{F047DC04-4B71-459F-A745-7463E82BA945}" destId="{500538B2-8840-4F31-AB09-4E31CD876C61}" srcOrd="1" destOrd="0" presId="urn:microsoft.com/office/officeart/2005/8/layout/orgChart1"/>
    <dgm:cxn modelId="{FEB7362F-54E5-44DC-8466-B52CFB549F4B}" type="presParOf" srcId="{F047DC04-4B71-459F-A745-7463E82BA945}" destId="{84CC2197-4D12-4B95-BC9E-208AFAE46846}" srcOrd="2" destOrd="0" presId="urn:microsoft.com/office/officeart/2005/8/layout/orgChart1"/>
    <dgm:cxn modelId="{BA857199-4DC6-4A93-BB2A-453227BC77D9}" type="presParOf" srcId="{D98CF2CC-F353-4307-AA10-FD9E0C3F271F}" destId="{C3ED09D4-0EA2-4A41-926C-78CA86457967}" srcOrd="2" destOrd="0" presId="urn:microsoft.com/office/officeart/2005/8/layout/orgChart1"/>
    <dgm:cxn modelId="{028BDEB6-B345-44BF-95A0-39EB62442D77}" type="presParOf" srcId="{D98CF2CC-F353-4307-AA10-FD9E0C3F271F}" destId="{FD1C3FD7-4BFC-4755-8CB4-F16698A6DCB3}" srcOrd="3" destOrd="0" presId="urn:microsoft.com/office/officeart/2005/8/layout/orgChart1"/>
    <dgm:cxn modelId="{A4648ADA-66B4-463C-9B96-49D8C672D43D}" type="presParOf" srcId="{FD1C3FD7-4BFC-4755-8CB4-F16698A6DCB3}" destId="{14246FC7-ADB2-434B-A8F1-87A1425DE72F}" srcOrd="0" destOrd="0" presId="urn:microsoft.com/office/officeart/2005/8/layout/orgChart1"/>
    <dgm:cxn modelId="{924D0ABF-E48D-40CA-86BF-235C34DB3967}" type="presParOf" srcId="{14246FC7-ADB2-434B-A8F1-87A1425DE72F}" destId="{FD1A8E76-7367-4BA5-A628-2F77926F898C}" srcOrd="0" destOrd="0" presId="urn:microsoft.com/office/officeart/2005/8/layout/orgChart1"/>
    <dgm:cxn modelId="{56BE6806-5D42-44E8-81FD-726588F50DAD}" type="presParOf" srcId="{14246FC7-ADB2-434B-A8F1-87A1425DE72F}" destId="{A7E0FB8E-3ACE-4F80-A046-EF79818B95FE}" srcOrd="1" destOrd="0" presId="urn:microsoft.com/office/officeart/2005/8/layout/orgChart1"/>
    <dgm:cxn modelId="{DE4898D5-F601-48D1-B011-B62A80A4E7BC}" type="presParOf" srcId="{FD1C3FD7-4BFC-4755-8CB4-F16698A6DCB3}" destId="{54A71FBF-130C-46CB-8517-813D04D7EFFF}" srcOrd="1" destOrd="0" presId="urn:microsoft.com/office/officeart/2005/8/layout/orgChart1"/>
    <dgm:cxn modelId="{B18DE769-0A5D-4B55-921B-E61DCFD62A7C}" type="presParOf" srcId="{FD1C3FD7-4BFC-4755-8CB4-F16698A6DCB3}" destId="{6C594ECD-E252-40F9-A49A-6E2CFA570F7F}" srcOrd="2" destOrd="0" presId="urn:microsoft.com/office/officeart/2005/8/layout/orgChart1"/>
    <dgm:cxn modelId="{02B3AF7D-FB1F-4061-B5C3-D6E2E83DB44A}" type="presParOf" srcId="{D98CF2CC-F353-4307-AA10-FD9E0C3F271F}" destId="{5373B1F7-C08B-42B2-97BA-E8A3E3D2E008}" srcOrd="4" destOrd="0" presId="urn:microsoft.com/office/officeart/2005/8/layout/orgChart1"/>
    <dgm:cxn modelId="{270393C4-1227-4DFD-A477-EC260535020E}" type="presParOf" srcId="{D98CF2CC-F353-4307-AA10-FD9E0C3F271F}" destId="{0E79CC4D-218B-43D8-87C3-BECCB7CE63D7}" srcOrd="5" destOrd="0" presId="urn:microsoft.com/office/officeart/2005/8/layout/orgChart1"/>
    <dgm:cxn modelId="{91C33F34-5B1F-4F7B-B313-B61493C2F0E5}" type="presParOf" srcId="{0E79CC4D-218B-43D8-87C3-BECCB7CE63D7}" destId="{FA507E37-69B3-40DD-9CC9-401387483F4E}" srcOrd="0" destOrd="0" presId="urn:microsoft.com/office/officeart/2005/8/layout/orgChart1"/>
    <dgm:cxn modelId="{E4949D7A-84AF-4067-957D-BB2FB7772179}" type="presParOf" srcId="{FA507E37-69B3-40DD-9CC9-401387483F4E}" destId="{A8506541-63C4-499F-8874-D70A69235461}" srcOrd="0" destOrd="0" presId="urn:microsoft.com/office/officeart/2005/8/layout/orgChart1"/>
    <dgm:cxn modelId="{D0EDA623-094C-4BEA-96D7-521500AA64AC}" type="presParOf" srcId="{FA507E37-69B3-40DD-9CC9-401387483F4E}" destId="{36217160-6F3B-4CF1-8D70-F893614A7046}" srcOrd="1" destOrd="0" presId="urn:microsoft.com/office/officeart/2005/8/layout/orgChart1"/>
    <dgm:cxn modelId="{C180C57E-23AB-4BD0-8A84-5498A9F18905}" type="presParOf" srcId="{0E79CC4D-218B-43D8-87C3-BECCB7CE63D7}" destId="{E4FD780B-2735-4407-B7A9-31FC17942843}" srcOrd="1" destOrd="0" presId="urn:microsoft.com/office/officeart/2005/8/layout/orgChart1"/>
    <dgm:cxn modelId="{6FDD5B73-D794-4C59-B56E-BB250CA4A685}" type="presParOf" srcId="{0E79CC4D-218B-43D8-87C3-BECCB7CE63D7}" destId="{CE1B23C6-18F3-4C67-AB99-B0A4A3FEED7B}" srcOrd="2" destOrd="0" presId="urn:microsoft.com/office/officeart/2005/8/layout/orgChart1"/>
    <dgm:cxn modelId="{B0EC2533-CB86-41B4-BDB7-B0733DDD6328}" type="presParOf" srcId="{68176D74-2111-491E-AC7F-0C299386984C}" destId="{DFCFAE1D-952D-4955-B071-EF14451D7335}" srcOrd="2" destOrd="0" presId="urn:microsoft.com/office/officeart/2005/8/layout/orgChart1"/>
    <dgm:cxn modelId="{AA651891-CA40-4E64-81F5-504C791AA5DC}" type="presParOf" srcId="{8212B8A1-B113-46F5-9614-CDA46C010469}" destId="{9FDCCF7D-7956-4098-B061-F9B4F43269A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3B1F7-C08B-42B2-97BA-E8A3E3D2E008}">
      <dsp:nvSpPr>
        <dsp:cNvPr id="0" name=""/>
        <dsp:cNvSpPr/>
      </dsp:nvSpPr>
      <dsp:spPr>
        <a:xfrm>
          <a:off x="4707558" y="2159710"/>
          <a:ext cx="267697" cy="3355147"/>
        </a:xfrm>
        <a:custGeom>
          <a:avLst/>
          <a:gdLst/>
          <a:ahLst/>
          <a:cxnLst/>
          <a:rect l="0" t="0" r="0" b="0"/>
          <a:pathLst>
            <a:path>
              <a:moveTo>
                <a:pt x="0" y="0"/>
              </a:moveTo>
              <a:lnTo>
                <a:pt x="0" y="3355147"/>
              </a:lnTo>
              <a:lnTo>
                <a:pt x="267697" y="335514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ED09D4-0EA2-4A41-926C-78CA86457967}">
      <dsp:nvSpPr>
        <dsp:cNvPr id="0" name=""/>
        <dsp:cNvSpPr/>
      </dsp:nvSpPr>
      <dsp:spPr>
        <a:xfrm>
          <a:off x="4707558" y="2159710"/>
          <a:ext cx="267697" cy="2088043"/>
        </a:xfrm>
        <a:custGeom>
          <a:avLst/>
          <a:gdLst/>
          <a:ahLst/>
          <a:cxnLst/>
          <a:rect l="0" t="0" r="0" b="0"/>
          <a:pathLst>
            <a:path>
              <a:moveTo>
                <a:pt x="0" y="0"/>
              </a:moveTo>
              <a:lnTo>
                <a:pt x="0" y="2088043"/>
              </a:lnTo>
              <a:lnTo>
                <a:pt x="267697" y="208804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0BFD52-37F2-45F9-9C2B-C1E19E99E5E8}">
      <dsp:nvSpPr>
        <dsp:cNvPr id="0" name=""/>
        <dsp:cNvSpPr/>
      </dsp:nvSpPr>
      <dsp:spPr>
        <a:xfrm>
          <a:off x="4707558" y="2159710"/>
          <a:ext cx="267697" cy="820940"/>
        </a:xfrm>
        <a:custGeom>
          <a:avLst/>
          <a:gdLst/>
          <a:ahLst/>
          <a:cxnLst/>
          <a:rect l="0" t="0" r="0" b="0"/>
          <a:pathLst>
            <a:path>
              <a:moveTo>
                <a:pt x="0" y="0"/>
              </a:moveTo>
              <a:lnTo>
                <a:pt x="0" y="820940"/>
              </a:lnTo>
              <a:lnTo>
                <a:pt x="267697" y="8209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A887EE-C256-4ACF-905C-36B6E2774CFF}">
      <dsp:nvSpPr>
        <dsp:cNvPr id="0" name=""/>
        <dsp:cNvSpPr/>
      </dsp:nvSpPr>
      <dsp:spPr>
        <a:xfrm>
          <a:off x="3261989" y="892607"/>
          <a:ext cx="2159429" cy="374777"/>
        </a:xfrm>
        <a:custGeom>
          <a:avLst/>
          <a:gdLst/>
          <a:ahLst/>
          <a:cxnLst/>
          <a:rect l="0" t="0" r="0" b="0"/>
          <a:pathLst>
            <a:path>
              <a:moveTo>
                <a:pt x="0" y="0"/>
              </a:moveTo>
              <a:lnTo>
                <a:pt x="0" y="187388"/>
              </a:lnTo>
              <a:lnTo>
                <a:pt x="2159429" y="187388"/>
              </a:lnTo>
              <a:lnTo>
                <a:pt x="2159429" y="3747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0F26D3-1920-4D53-BD53-4FB2B5DD1618}">
      <dsp:nvSpPr>
        <dsp:cNvPr id="0" name=""/>
        <dsp:cNvSpPr/>
      </dsp:nvSpPr>
      <dsp:spPr>
        <a:xfrm>
          <a:off x="2548128" y="2159710"/>
          <a:ext cx="267697" cy="3355147"/>
        </a:xfrm>
        <a:custGeom>
          <a:avLst/>
          <a:gdLst/>
          <a:ahLst/>
          <a:cxnLst/>
          <a:rect l="0" t="0" r="0" b="0"/>
          <a:pathLst>
            <a:path>
              <a:moveTo>
                <a:pt x="0" y="0"/>
              </a:moveTo>
              <a:lnTo>
                <a:pt x="0" y="3355147"/>
              </a:lnTo>
              <a:lnTo>
                <a:pt x="267697" y="335514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ABEF5B-E51C-448B-A686-C02786CD4FA0}">
      <dsp:nvSpPr>
        <dsp:cNvPr id="0" name=""/>
        <dsp:cNvSpPr/>
      </dsp:nvSpPr>
      <dsp:spPr>
        <a:xfrm>
          <a:off x="2548128" y="2159710"/>
          <a:ext cx="267697" cy="2088043"/>
        </a:xfrm>
        <a:custGeom>
          <a:avLst/>
          <a:gdLst/>
          <a:ahLst/>
          <a:cxnLst/>
          <a:rect l="0" t="0" r="0" b="0"/>
          <a:pathLst>
            <a:path>
              <a:moveTo>
                <a:pt x="0" y="0"/>
              </a:moveTo>
              <a:lnTo>
                <a:pt x="0" y="2088043"/>
              </a:lnTo>
              <a:lnTo>
                <a:pt x="267697" y="208804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807034-22D4-4E9E-A17A-5B52836490C7}">
      <dsp:nvSpPr>
        <dsp:cNvPr id="0" name=""/>
        <dsp:cNvSpPr/>
      </dsp:nvSpPr>
      <dsp:spPr>
        <a:xfrm>
          <a:off x="2548128" y="2159710"/>
          <a:ext cx="267697" cy="820940"/>
        </a:xfrm>
        <a:custGeom>
          <a:avLst/>
          <a:gdLst/>
          <a:ahLst/>
          <a:cxnLst/>
          <a:rect l="0" t="0" r="0" b="0"/>
          <a:pathLst>
            <a:path>
              <a:moveTo>
                <a:pt x="0" y="0"/>
              </a:moveTo>
              <a:lnTo>
                <a:pt x="0" y="820940"/>
              </a:lnTo>
              <a:lnTo>
                <a:pt x="267697" y="8209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20E56A-8711-429F-B76D-D3D430F67BBC}">
      <dsp:nvSpPr>
        <dsp:cNvPr id="0" name=""/>
        <dsp:cNvSpPr/>
      </dsp:nvSpPr>
      <dsp:spPr>
        <a:xfrm>
          <a:off x="3216269" y="892607"/>
          <a:ext cx="91440" cy="374777"/>
        </a:xfrm>
        <a:custGeom>
          <a:avLst/>
          <a:gdLst/>
          <a:ahLst/>
          <a:cxnLst/>
          <a:rect l="0" t="0" r="0" b="0"/>
          <a:pathLst>
            <a:path>
              <a:moveTo>
                <a:pt x="45720" y="0"/>
              </a:moveTo>
              <a:lnTo>
                <a:pt x="45720" y="3747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0CB1B9-3276-4238-B1FF-D747B6BE4B9D}">
      <dsp:nvSpPr>
        <dsp:cNvPr id="0" name=""/>
        <dsp:cNvSpPr/>
      </dsp:nvSpPr>
      <dsp:spPr>
        <a:xfrm>
          <a:off x="388699" y="2159710"/>
          <a:ext cx="267697" cy="3355147"/>
        </a:xfrm>
        <a:custGeom>
          <a:avLst/>
          <a:gdLst/>
          <a:ahLst/>
          <a:cxnLst/>
          <a:rect l="0" t="0" r="0" b="0"/>
          <a:pathLst>
            <a:path>
              <a:moveTo>
                <a:pt x="0" y="0"/>
              </a:moveTo>
              <a:lnTo>
                <a:pt x="0" y="3355147"/>
              </a:lnTo>
              <a:lnTo>
                <a:pt x="267697" y="335514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88FFB6-9AFD-47C5-BD76-744605952071}">
      <dsp:nvSpPr>
        <dsp:cNvPr id="0" name=""/>
        <dsp:cNvSpPr/>
      </dsp:nvSpPr>
      <dsp:spPr>
        <a:xfrm>
          <a:off x="388699" y="2159710"/>
          <a:ext cx="267697" cy="2088043"/>
        </a:xfrm>
        <a:custGeom>
          <a:avLst/>
          <a:gdLst/>
          <a:ahLst/>
          <a:cxnLst/>
          <a:rect l="0" t="0" r="0" b="0"/>
          <a:pathLst>
            <a:path>
              <a:moveTo>
                <a:pt x="0" y="0"/>
              </a:moveTo>
              <a:lnTo>
                <a:pt x="0" y="2088043"/>
              </a:lnTo>
              <a:lnTo>
                <a:pt x="267697" y="208804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661F43-7BE7-44F4-984B-3D00D978E21A}">
      <dsp:nvSpPr>
        <dsp:cNvPr id="0" name=""/>
        <dsp:cNvSpPr/>
      </dsp:nvSpPr>
      <dsp:spPr>
        <a:xfrm>
          <a:off x="388699" y="2159710"/>
          <a:ext cx="267697" cy="820940"/>
        </a:xfrm>
        <a:custGeom>
          <a:avLst/>
          <a:gdLst/>
          <a:ahLst/>
          <a:cxnLst/>
          <a:rect l="0" t="0" r="0" b="0"/>
          <a:pathLst>
            <a:path>
              <a:moveTo>
                <a:pt x="0" y="0"/>
              </a:moveTo>
              <a:lnTo>
                <a:pt x="0" y="820940"/>
              </a:lnTo>
              <a:lnTo>
                <a:pt x="267697" y="8209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C96DCE-C6AE-4989-B2E4-85C75E9EED35}">
      <dsp:nvSpPr>
        <dsp:cNvPr id="0" name=""/>
        <dsp:cNvSpPr/>
      </dsp:nvSpPr>
      <dsp:spPr>
        <a:xfrm>
          <a:off x="1102560" y="892607"/>
          <a:ext cx="2159429" cy="374777"/>
        </a:xfrm>
        <a:custGeom>
          <a:avLst/>
          <a:gdLst/>
          <a:ahLst/>
          <a:cxnLst/>
          <a:rect l="0" t="0" r="0" b="0"/>
          <a:pathLst>
            <a:path>
              <a:moveTo>
                <a:pt x="2159429" y="0"/>
              </a:moveTo>
              <a:lnTo>
                <a:pt x="2159429" y="187388"/>
              </a:lnTo>
              <a:lnTo>
                <a:pt x="0" y="187388"/>
              </a:lnTo>
              <a:lnTo>
                <a:pt x="0" y="3747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BEC170-5157-4EA6-9207-EF4267DF2602}">
      <dsp:nvSpPr>
        <dsp:cNvPr id="0" name=""/>
        <dsp:cNvSpPr/>
      </dsp:nvSpPr>
      <dsp:spPr>
        <a:xfrm>
          <a:off x="225671" y="280"/>
          <a:ext cx="6072637"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t-EE" sz="3600" kern="1200" dirty="0" smtClean="0"/>
            <a:t>KOOLIKLIIMA</a:t>
          </a:r>
          <a:endParaRPr lang="et-EE" sz="3600" kern="1200" dirty="0"/>
        </a:p>
      </dsp:txBody>
      <dsp:txXfrm>
        <a:off x="225671" y="280"/>
        <a:ext cx="6072637" cy="892326"/>
      </dsp:txXfrm>
    </dsp:sp>
    <dsp:sp modelId="{2720DE5E-AFB5-4DC2-A6C2-3F2F102718A0}">
      <dsp:nvSpPr>
        <dsp:cNvPr id="0" name=""/>
        <dsp:cNvSpPr/>
      </dsp:nvSpPr>
      <dsp:spPr>
        <a:xfrm>
          <a:off x="210233" y="1267384"/>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Õpilaste häiriv käitumine</a:t>
          </a:r>
          <a:endParaRPr lang="et-EE" sz="2000" kern="1200" dirty="0"/>
        </a:p>
      </dsp:txBody>
      <dsp:txXfrm>
        <a:off x="210233" y="1267384"/>
        <a:ext cx="1784652" cy="892326"/>
      </dsp:txXfrm>
    </dsp:sp>
    <dsp:sp modelId="{80B819C7-2C3D-4CC0-8AFD-DE7249CED43D}">
      <dsp:nvSpPr>
        <dsp:cNvPr id="0" name=""/>
        <dsp:cNvSpPr/>
      </dsp:nvSpPr>
      <dsp:spPr>
        <a:xfrm>
          <a:off x="656396" y="2534487"/>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Kiusamine</a:t>
          </a:r>
          <a:endParaRPr lang="et-EE" sz="2000" kern="1200" dirty="0"/>
        </a:p>
      </dsp:txBody>
      <dsp:txXfrm>
        <a:off x="656396" y="2534487"/>
        <a:ext cx="1784652" cy="892326"/>
      </dsp:txXfrm>
    </dsp:sp>
    <dsp:sp modelId="{BBB2E6A0-294D-476B-9BE8-D265B41E65CF}">
      <dsp:nvSpPr>
        <dsp:cNvPr id="0" name=""/>
        <dsp:cNvSpPr/>
      </dsp:nvSpPr>
      <dsp:spPr>
        <a:xfrm>
          <a:off x="656396" y="3801591"/>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Distsiplinaarne kliima</a:t>
          </a:r>
          <a:endParaRPr lang="et-EE" sz="2000" kern="1200" dirty="0"/>
        </a:p>
      </dsp:txBody>
      <dsp:txXfrm>
        <a:off x="656396" y="3801591"/>
        <a:ext cx="1784652" cy="892326"/>
      </dsp:txXfrm>
    </dsp:sp>
    <dsp:sp modelId="{6B421636-D0E0-4495-8CB4-E078853CCAD2}">
      <dsp:nvSpPr>
        <dsp:cNvPr id="0" name=""/>
        <dsp:cNvSpPr/>
      </dsp:nvSpPr>
      <dsp:spPr>
        <a:xfrm>
          <a:off x="656396" y="5068694"/>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Puudumine ja hilinemine</a:t>
          </a:r>
          <a:endParaRPr lang="et-EE" sz="2000" kern="1200" dirty="0"/>
        </a:p>
      </dsp:txBody>
      <dsp:txXfrm>
        <a:off x="656396" y="5068694"/>
        <a:ext cx="1784652" cy="892326"/>
      </dsp:txXfrm>
    </dsp:sp>
    <dsp:sp modelId="{B2DB8D26-0C93-4DF6-98F1-8ED32D6DF0E0}">
      <dsp:nvSpPr>
        <dsp:cNvPr id="0" name=""/>
        <dsp:cNvSpPr/>
      </dsp:nvSpPr>
      <dsp:spPr>
        <a:xfrm>
          <a:off x="2369663" y="1267384"/>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Õpetamine ja õppimine</a:t>
          </a:r>
          <a:endParaRPr lang="et-EE" sz="2000" kern="1200" dirty="0"/>
        </a:p>
      </dsp:txBody>
      <dsp:txXfrm>
        <a:off x="2369663" y="1267384"/>
        <a:ext cx="1784652" cy="892326"/>
      </dsp:txXfrm>
    </dsp:sp>
    <dsp:sp modelId="{74D1B349-DD14-4B09-BB3B-2468EA9526D8}">
      <dsp:nvSpPr>
        <dsp:cNvPr id="0" name=""/>
        <dsp:cNvSpPr/>
      </dsp:nvSpPr>
      <dsp:spPr>
        <a:xfrm>
          <a:off x="2815826" y="2534487"/>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Õpetaja entusiasm</a:t>
          </a:r>
          <a:endParaRPr lang="et-EE" sz="2000" kern="1200" dirty="0"/>
        </a:p>
      </dsp:txBody>
      <dsp:txXfrm>
        <a:off x="2815826" y="2534487"/>
        <a:ext cx="1784652" cy="892326"/>
      </dsp:txXfrm>
    </dsp:sp>
    <dsp:sp modelId="{7BAFB7B1-6704-401B-B4CC-497CA90B7867}">
      <dsp:nvSpPr>
        <dsp:cNvPr id="0" name=""/>
        <dsp:cNvSpPr/>
      </dsp:nvSpPr>
      <dsp:spPr>
        <a:xfrm>
          <a:off x="2815826" y="3801591"/>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Õpetaja toetav suhtumine ja  õpetamistavad</a:t>
          </a:r>
          <a:endParaRPr lang="et-EE" sz="2000" kern="1200" dirty="0"/>
        </a:p>
      </dsp:txBody>
      <dsp:txXfrm>
        <a:off x="2815826" y="3801591"/>
        <a:ext cx="1784652" cy="892326"/>
      </dsp:txXfrm>
    </dsp:sp>
    <dsp:sp modelId="{52F8B675-146E-4647-80A1-0887D261A08E}">
      <dsp:nvSpPr>
        <dsp:cNvPr id="0" name=""/>
        <dsp:cNvSpPr/>
      </dsp:nvSpPr>
      <dsp:spPr>
        <a:xfrm>
          <a:off x="2815826" y="5068694"/>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Õpetaja käitumine</a:t>
          </a:r>
          <a:endParaRPr lang="et-EE" sz="2000" kern="1200" dirty="0"/>
        </a:p>
      </dsp:txBody>
      <dsp:txXfrm>
        <a:off x="2815826" y="5068694"/>
        <a:ext cx="1784652" cy="892326"/>
      </dsp:txXfrm>
    </dsp:sp>
    <dsp:sp modelId="{D8A1EF75-E999-4B6B-9D7B-D7EE76A9BD6B}">
      <dsp:nvSpPr>
        <dsp:cNvPr id="0" name=""/>
        <dsp:cNvSpPr/>
      </dsp:nvSpPr>
      <dsp:spPr>
        <a:xfrm>
          <a:off x="4529093" y="1267384"/>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Koolikogukond</a:t>
          </a:r>
          <a:endParaRPr lang="et-EE" sz="2000" kern="1200" dirty="0"/>
        </a:p>
      </dsp:txBody>
      <dsp:txXfrm>
        <a:off x="4529093" y="1267384"/>
        <a:ext cx="1784652" cy="892326"/>
      </dsp:txXfrm>
    </dsp:sp>
    <dsp:sp modelId="{F29A34FB-2A61-4C2C-80E4-3D32B60EB3A0}">
      <dsp:nvSpPr>
        <dsp:cNvPr id="0" name=""/>
        <dsp:cNvSpPr/>
      </dsp:nvSpPr>
      <dsp:spPr>
        <a:xfrm>
          <a:off x="4975256" y="2534487"/>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Õpilaste koostöö ja konkurents</a:t>
          </a:r>
          <a:endParaRPr lang="et-EE" sz="2000" kern="1200" dirty="0"/>
        </a:p>
      </dsp:txBody>
      <dsp:txXfrm>
        <a:off x="4975256" y="2534487"/>
        <a:ext cx="1784652" cy="892326"/>
      </dsp:txXfrm>
    </dsp:sp>
    <dsp:sp modelId="{FD1A8E76-7367-4BA5-A628-2F77926F898C}">
      <dsp:nvSpPr>
        <dsp:cNvPr id="0" name=""/>
        <dsp:cNvSpPr/>
      </dsp:nvSpPr>
      <dsp:spPr>
        <a:xfrm>
          <a:off x="4975256" y="3801591"/>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Kuuluvustunne</a:t>
          </a:r>
          <a:endParaRPr lang="et-EE" sz="2000" kern="1200" dirty="0"/>
        </a:p>
      </dsp:txBody>
      <dsp:txXfrm>
        <a:off x="4975256" y="3801591"/>
        <a:ext cx="1784652" cy="892326"/>
      </dsp:txXfrm>
    </dsp:sp>
    <dsp:sp modelId="{A8506541-63C4-499F-8874-D70A69235461}">
      <dsp:nvSpPr>
        <dsp:cNvPr id="0" name=""/>
        <dsp:cNvSpPr/>
      </dsp:nvSpPr>
      <dsp:spPr>
        <a:xfrm>
          <a:off x="4975256" y="5068694"/>
          <a:ext cx="1784652" cy="892326"/>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t-EE" sz="2000" kern="1200" dirty="0" smtClean="0"/>
            <a:t>Vanemate kaasamine kooli tegevustesse</a:t>
          </a:r>
          <a:endParaRPr lang="et-EE" sz="2000" kern="1200" dirty="0"/>
        </a:p>
      </dsp:txBody>
      <dsp:txXfrm>
        <a:off x="4975256" y="5068694"/>
        <a:ext cx="1784652" cy="89232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0.55029</cdr:x>
      <cdr:y>0.05917</cdr:y>
    </cdr:from>
    <cdr:to>
      <cdr:x>0.56361</cdr:x>
      <cdr:y>1</cdr:y>
    </cdr:to>
    <cdr:sp macro="" textlink="">
      <cdr:nvSpPr>
        <cdr:cNvPr id="2" name="Rectangle 2"/>
        <cdr:cNvSpPr/>
      </cdr:nvSpPr>
      <cdr:spPr>
        <a:xfrm xmlns:a="http://schemas.openxmlformats.org/drawingml/2006/main">
          <a:off x="5786581" y="257457"/>
          <a:ext cx="140074" cy="4093881"/>
        </a:xfrm>
        <a:prstGeom xmlns:a="http://schemas.openxmlformats.org/drawingml/2006/main" prst="rect">
          <a:avLst/>
        </a:prstGeom>
        <a:solidFill xmlns:a="http://schemas.openxmlformats.org/drawingml/2006/main">
          <a:schemeClr val="accent1">
            <a:alpha val="2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0.5517</cdr:x>
      <cdr:y>0.03127</cdr:y>
    </cdr:from>
    <cdr:to>
      <cdr:x>0.56306</cdr:x>
      <cdr:y>1</cdr:y>
    </cdr:to>
    <cdr:sp macro="" textlink="">
      <cdr:nvSpPr>
        <cdr:cNvPr id="3" name="Rectangle 2"/>
        <cdr:cNvSpPr/>
      </cdr:nvSpPr>
      <cdr:spPr>
        <a:xfrm xmlns:a="http://schemas.openxmlformats.org/drawingml/2006/main" flipH="1">
          <a:off x="6334008" y="141197"/>
          <a:ext cx="130422" cy="4374203"/>
        </a:xfrm>
        <a:prstGeom xmlns:a="http://schemas.openxmlformats.org/drawingml/2006/main" prst="rect">
          <a:avLst/>
        </a:prstGeom>
        <a:solidFill xmlns:a="http://schemas.openxmlformats.org/drawingml/2006/main">
          <a:schemeClr val="accent5">
            <a:alpha val="2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GB"/>
        </a:p>
      </cdr:txBody>
    </cdr:sp>
  </cdr:relSizeAnchor>
  <cdr:relSizeAnchor xmlns:cdr="http://schemas.openxmlformats.org/drawingml/2006/chartDrawing">
    <cdr:from>
      <cdr:x>0.0387</cdr:x>
      <cdr:y>0.63858</cdr:y>
    </cdr:from>
    <cdr:to>
      <cdr:x>0.98739</cdr:x>
      <cdr:y>0.69442</cdr:y>
    </cdr:to>
    <cdr:sp macro="" textlink="">
      <cdr:nvSpPr>
        <cdr:cNvPr id="2" name="Rectangle 1"/>
        <cdr:cNvSpPr/>
      </cdr:nvSpPr>
      <cdr:spPr>
        <a:xfrm xmlns:a="http://schemas.openxmlformats.org/drawingml/2006/main">
          <a:off x="522644" y="2674100"/>
          <a:ext cx="12813704" cy="233833"/>
        </a:xfrm>
        <a:prstGeom xmlns:a="http://schemas.openxmlformats.org/drawingml/2006/main" prst="rect">
          <a:avLst/>
        </a:prstGeom>
        <a:solidFill xmlns:a="http://schemas.openxmlformats.org/drawingml/2006/main">
          <a:schemeClr val="accent1">
            <a:alpha val="18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0.34895</cdr:x>
      <cdr:y>0.05089</cdr:y>
    </cdr:from>
    <cdr:to>
      <cdr:x>0.35283</cdr:x>
      <cdr:y>0.63826</cdr:y>
    </cdr:to>
    <cdr:sp macro="" textlink="">
      <cdr:nvSpPr>
        <cdr:cNvPr id="2" name="Rectangle 2"/>
        <cdr:cNvSpPr/>
      </cdr:nvSpPr>
      <cdr:spPr>
        <a:xfrm xmlns:a="http://schemas.openxmlformats.org/drawingml/2006/main" rot="16200000">
          <a:off x="2789792" y="1556638"/>
          <a:ext cx="2692466" cy="45719"/>
        </a:xfrm>
        <a:prstGeom xmlns:a="http://schemas.openxmlformats.org/drawingml/2006/main" prst="rect">
          <a:avLst/>
        </a:prstGeom>
        <a:solidFill xmlns:a="http://schemas.openxmlformats.org/drawingml/2006/main">
          <a:schemeClr val="accent1">
            <a:alpha val="2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0.29242</cdr:x>
      <cdr:y>0.05748</cdr:y>
    </cdr:from>
    <cdr:to>
      <cdr:x>0.2991</cdr:x>
      <cdr:y>0.7504</cdr:y>
    </cdr:to>
    <cdr:sp macro="" textlink="">
      <cdr:nvSpPr>
        <cdr:cNvPr id="2" name="Rectangle 2"/>
        <cdr:cNvSpPr/>
      </cdr:nvSpPr>
      <cdr:spPr>
        <a:xfrm xmlns:a="http://schemas.openxmlformats.org/drawingml/2006/main" rot="16200000">
          <a:off x="1665100" y="1910278"/>
          <a:ext cx="3341473" cy="75270"/>
        </a:xfrm>
        <a:prstGeom xmlns:a="http://schemas.openxmlformats.org/drawingml/2006/main" prst="rect">
          <a:avLst/>
        </a:prstGeom>
        <a:solidFill xmlns:a="http://schemas.openxmlformats.org/drawingml/2006/main">
          <a:schemeClr val="accent5">
            <a:alpha val="2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632C232A-40D7-4299-9E9C-3C186F2822FD}" type="datetimeFigureOut">
              <a:rPr lang="et-EE" smtClean="0"/>
              <a:t>26.02.2020</a:t>
            </a:fld>
            <a:endParaRPr lang="et-EE"/>
          </a:p>
        </p:txBody>
      </p:sp>
      <p:sp>
        <p:nvSpPr>
          <p:cNvPr id="4" name="Jaluse kohatäide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t-EE"/>
          </a:p>
        </p:txBody>
      </p:sp>
      <p:sp>
        <p:nvSpPr>
          <p:cNvPr id="5" name="Slaidinumbri kohatäide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B7D3D14D-7169-43A6-8F1C-6AF4AC340E42}" type="slidenum">
              <a:rPr lang="et-EE" smtClean="0"/>
              <a:t>‹#›</a:t>
            </a:fld>
            <a:endParaRPr lang="et-EE"/>
          </a:p>
        </p:txBody>
      </p:sp>
    </p:spTree>
    <p:extLst>
      <p:ext uri="{BB962C8B-B14F-4D97-AF65-F5344CB8AC3E}">
        <p14:creationId xmlns:p14="http://schemas.microsoft.com/office/powerpoint/2010/main" val="1126615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C2E5145D-A6EA-40F3-BABD-6C3A40D6E3B6}" type="datetimeFigureOut">
              <a:rPr lang="et-EE" smtClean="0"/>
              <a:t>26.02.2020</a:t>
            </a:fld>
            <a:endParaRPr lang="et-EE"/>
          </a:p>
        </p:txBody>
      </p:sp>
      <p:sp>
        <p:nvSpPr>
          <p:cNvPr id="4" name="Slaidi pildi kohatäide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t-EE" smtClean="0"/>
              <a:t>Redigeeri juhtslaidi tekstilaade</a:t>
            </a:r>
          </a:p>
          <a:p>
            <a:pPr lvl="1"/>
            <a:r>
              <a:rPr lang="et-EE" smtClean="0"/>
              <a:t>Teine tase</a:t>
            </a:r>
          </a:p>
          <a:p>
            <a:pPr lvl="2"/>
            <a:r>
              <a:rPr lang="et-EE" smtClean="0"/>
              <a:t>Kolmas tase</a:t>
            </a:r>
          </a:p>
          <a:p>
            <a:pPr lvl="3"/>
            <a:r>
              <a:rPr lang="et-EE" smtClean="0"/>
              <a:t>Neljas tase</a:t>
            </a:r>
          </a:p>
          <a:p>
            <a:pPr lvl="4"/>
            <a:r>
              <a:rPr lang="et-EE" smtClean="0"/>
              <a:t>Viies tase</a:t>
            </a:r>
            <a:endParaRPr lang="et-EE"/>
          </a:p>
        </p:txBody>
      </p:sp>
      <p:sp>
        <p:nvSpPr>
          <p:cNvPr id="6" name="Jaluse kohatäide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CEC0C75C-0C38-40BE-92BF-3D2AD6750361}" type="slidenum">
              <a:rPr lang="et-EE" smtClean="0"/>
              <a:t>‹#›</a:t>
            </a:fld>
            <a:endParaRPr lang="et-EE"/>
          </a:p>
        </p:txBody>
      </p:sp>
    </p:spTree>
    <p:extLst>
      <p:ext uri="{BB962C8B-B14F-4D97-AF65-F5344CB8AC3E}">
        <p14:creationId xmlns:p14="http://schemas.microsoft.com/office/powerpoint/2010/main" val="2467516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tat.ee/news-release-2019-058"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n-US" sz="1200" kern="1200" dirty="0" smtClean="0">
                <a:solidFill>
                  <a:schemeClr val="tx1"/>
                </a:solidFill>
                <a:effectLst/>
                <a:latin typeface="+mn-lt"/>
                <a:ea typeface="+mn-ea"/>
                <a:cs typeface="+mn-cs"/>
              </a:rPr>
              <a:t>Welcome to the Ministry of Education and Research of Estonia. My name is Mari </a:t>
            </a:r>
            <a:r>
              <a:rPr lang="en-US" sz="1200" kern="1200" dirty="0" err="1" smtClean="0">
                <a:solidFill>
                  <a:schemeClr val="tx1"/>
                </a:solidFill>
                <a:effectLst/>
                <a:latin typeface="+mn-lt"/>
                <a:ea typeface="+mn-ea"/>
                <a:cs typeface="+mn-cs"/>
              </a:rPr>
              <a:t>Maasikas</a:t>
            </a:r>
            <a:r>
              <a:rPr lang="en-US" sz="1200" kern="1200" dirty="0" smtClean="0">
                <a:solidFill>
                  <a:schemeClr val="tx1"/>
                </a:solidFill>
                <a:effectLst/>
                <a:latin typeface="+mn-lt"/>
                <a:ea typeface="+mn-ea"/>
                <a:cs typeface="+mn-cs"/>
              </a:rPr>
              <a:t> from the department of ministry and let me give you a very brief overview of our ministry and Estonia’s education system.</a:t>
            </a:r>
            <a:endParaRPr lang="et-EE" dirty="0"/>
          </a:p>
        </p:txBody>
      </p:sp>
      <p:sp>
        <p:nvSpPr>
          <p:cNvPr id="4" name="Slaidinumbri kohatä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E6BC0-97F5-4438-ACBF-4885E58BB790}"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190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10"/>
          </p:nvPr>
        </p:nvSpPr>
        <p:spPr/>
        <p:txBody>
          <a:bodyPr/>
          <a:lstStyle/>
          <a:p>
            <a:fld id="{CEC0C75C-0C38-40BE-92BF-3D2AD6750361}" type="slidenum">
              <a:rPr lang="et-EE" smtClean="0"/>
              <a:t>2</a:t>
            </a:fld>
            <a:endParaRPr lang="et-EE"/>
          </a:p>
        </p:txBody>
      </p:sp>
    </p:spTree>
    <p:extLst>
      <p:ext uri="{BB962C8B-B14F-4D97-AF65-F5344CB8AC3E}">
        <p14:creationId xmlns:p14="http://schemas.microsoft.com/office/powerpoint/2010/main" val="3065521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n-US" sz="1200" kern="1200" dirty="0" smtClean="0">
                <a:solidFill>
                  <a:schemeClr val="tx1"/>
                </a:solidFill>
                <a:effectLst/>
                <a:latin typeface="+mn-lt"/>
                <a:ea typeface="+mn-ea"/>
                <a:cs typeface="+mn-cs"/>
              </a:rPr>
              <a:t>In addition to our vision, mission and values there are few strategies that provide underlying principles for our work.</a:t>
            </a:r>
            <a:endParaRPr lang="et-E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 The strategy for society: “The Lifelong Learning Strategy 2020” that is general strategy which aims to create means for studying for all according to their needs to self-fulfillment in the society as well in family and work life.</a:t>
            </a:r>
            <a:endParaRPr lang="et-E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 The strategy for development and research: “The Research-Based Estonia 2020” that aims to create suitable conditions for the growth of the standard of living and productivity, good education and culture, to create sustainable Estonia. </a:t>
            </a:r>
            <a:endParaRPr lang="et-E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 The strategy to develop and sustain Estonian language: “The Estonian Language Development Strategy 2020” that aims to strengthen the position of Estonian language in Estonia and sustain the Estonian language ever after. </a:t>
            </a:r>
            <a:endParaRPr lang="et-E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 The strategy for youth affairs: “The Plan of Development for Youth Affairs 2020” that aims to engage youth by providing them wide range of possibilities for self-development and fulfillment. </a:t>
            </a:r>
            <a:endParaRPr lang="et-E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All these strategies are targeted for 2020, but we are currently in process for new strategies up to 2035</a:t>
            </a:r>
            <a:endParaRPr lang="et-EE" dirty="0"/>
          </a:p>
        </p:txBody>
      </p:sp>
      <p:sp>
        <p:nvSpPr>
          <p:cNvPr id="4" name="Slaidinumbri kohatä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E6BC0-97F5-4438-ACBF-4885E58BB790}"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7801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10"/>
          </p:nvPr>
        </p:nvSpPr>
        <p:spPr/>
        <p:txBody>
          <a:bodyPr/>
          <a:lstStyle/>
          <a:p>
            <a:fld id="{CEC0C75C-0C38-40BE-92BF-3D2AD6750361}" type="slidenum">
              <a:rPr lang="et-EE" smtClean="0"/>
              <a:t>5</a:t>
            </a:fld>
            <a:endParaRPr lang="et-EE"/>
          </a:p>
        </p:txBody>
      </p:sp>
    </p:spTree>
    <p:extLst>
      <p:ext uri="{BB962C8B-B14F-4D97-AF65-F5344CB8AC3E}">
        <p14:creationId xmlns:p14="http://schemas.microsoft.com/office/powerpoint/2010/main" val="1007012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10"/>
          </p:nvPr>
        </p:nvSpPr>
        <p:spPr/>
        <p:txBody>
          <a:bodyPr/>
          <a:lstStyle/>
          <a:p>
            <a:fld id="{CEC0C75C-0C38-40BE-92BF-3D2AD6750361}" type="slidenum">
              <a:rPr lang="et-EE" smtClean="0"/>
              <a:t>6</a:t>
            </a:fld>
            <a:endParaRPr lang="et-EE"/>
          </a:p>
        </p:txBody>
      </p:sp>
    </p:spTree>
    <p:extLst>
      <p:ext uri="{BB962C8B-B14F-4D97-AF65-F5344CB8AC3E}">
        <p14:creationId xmlns:p14="http://schemas.microsoft.com/office/powerpoint/2010/main" val="3351336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400" noProof="0" dirty="0" smtClean="0">
                <a:solidFill>
                  <a:schemeClr val="tx1"/>
                </a:solidFill>
                <a:latin typeface="Lato" panose="020F0502020204030203" pitchFamily="34" charset="0"/>
                <a:ea typeface="Lato" panose="020F0502020204030203" pitchFamily="34" charset="0"/>
                <a:cs typeface="Lato" panose="020F0502020204030203" pitchFamily="34" charset="0"/>
              </a:rPr>
              <a:t>I’d now like to point out some positive</a:t>
            </a:r>
            <a:r>
              <a:rPr lang="en-GB" sz="1400" baseline="0" noProof="0" dirty="0" smtClean="0">
                <a:solidFill>
                  <a:schemeClr val="tx1"/>
                </a:solidFill>
                <a:latin typeface="Lato" panose="020F0502020204030203" pitchFamily="34" charset="0"/>
                <a:ea typeface="Lato" panose="020F0502020204030203" pitchFamily="34" charset="0"/>
                <a:cs typeface="Lato" panose="020F0502020204030203" pitchFamily="34" charset="0"/>
              </a:rPr>
              <a:t> </a:t>
            </a:r>
            <a:r>
              <a:rPr lang="en-GB" sz="1400" noProof="0" dirty="0" smtClean="0">
                <a:solidFill>
                  <a:schemeClr val="tx1"/>
                </a:solidFill>
                <a:latin typeface="Lato" panose="020F0502020204030203" pitchFamily="34" charset="0"/>
                <a:ea typeface="Lato" panose="020F0502020204030203" pitchFamily="34" charset="0"/>
                <a:cs typeface="Lato" panose="020F0502020204030203" pitchFamily="34" charset="0"/>
              </a:rPr>
              <a:t>findings which</a:t>
            </a:r>
            <a:r>
              <a:rPr lang="en-GB" sz="1400" baseline="0" noProof="0" dirty="0" smtClean="0">
                <a:solidFill>
                  <a:schemeClr val="tx1"/>
                </a:solidFill>
                <a:latin typeface="Lato" panose="020F0502020204030203" pitchFamily="34" charset="0"/>
                <a:ea typeface="Lato" panose="020F0502020204030203" pitchFamily="34" charset="0"/>
                <a:cs typeface="Lato" panose="020F0502020204030203" pitchFamily="34" charset="0"/>
              </a:rPr>
              <a:t> are very essential for us and maybe a little explain our performance too.</a:t>
            </a:r>
            <a:endParaRPr lang="en-GB" sz="1400" noProof="0" dirty="0" smtClean="0">
              <a:solidFill>
                <a:schemeClr val="tx1"/>
              </a:solidFill>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1400" dirty="0" smtClean="0">
                <a:solidFill>
                  <a:schemeClr val="tx1"/>
                </a:solidFill>
                <a:latin typeface="Lato" panose="020F0502020204030203" pitchFamily="34" charset="0"/>
                <a:ea typeface="Lato" panose="020F0502020204030203" pitchFamily="34" charset="0"/>
                <a:cs typeface="Lato" panose="020F0502020204030203" pitchFamily="34" charset="0"/>
              </a:rPr>
              <a:t>The majority (77%) of Estonian students exhibit growth </a:t>
            </a:r>
            <a:r>
              <a:rPr lang="en-GB" sz="1400" dirty="0" err="1" smtClean="0">
                <a:solidFill>
                  <a:schemeClr val="tx1"/>
                </a:solidFill>
                <a:latin typeface="Lato" panose="020F0502020204030203" pitchFamily="34" charset="0"/>
                <a:ea typeface="Lato" panose="020F0502020204030203" pitchFamily="34" charset="0"/>
                <a:cs typeface="Lato" panose="020F0502020204030203" pitchFamily="34" charset="0"/>
              </a:rPr>
              <a:t>mindset</a:t>
            </a:r>
            <a:r>
              <a:rPr lang="en-GB" sz="1400" dirty="0" smtClean="0">
                <a:solidFill>
                  <a:schemeClr val="tx1"/>
                </a:solidFill>
                <a:latin typeface="Lato" panose="020F0502020204030203" pitchFamily="34" charset="0"/>
                <a:ea typeface="Lato" panose="020F0502020204030203" pitchFamily="34" charset="0"/>
                <a:cs typeface="Lato" panose="020F0502020204030203" pitchFamily="34" charset="0"/>
              </a:rPr>
              <a:t> – they  believe that they are capable of improving their intelligence and are willing to put effort into their own development in order to secure a better future. This is the highest among OECD countries.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1400" dirty="0" smtClean="0">
                <a:solidFill>
                  <a:schemeClr val="tx1"/>
                </a:solidFill>
                <a:latin typeface="Lato" panose="020F0502020204030203" pitchFamily="34" charset="0"/>
                <a:ea typeface="Lato" panose="020F0502020204030203" pitchFamily="34" charset="0"/>
                <a:cs typeface="Lato" panose="020F0502020204030203" pitchFamily="34" charset="0"/>
              </a:rPr>
              <a:t>70% of students plan to attain higher education; the most popular professions are ICT specialist, doctor, CEO, architect and psychologist.</a:t>
            </a:r>
          </a:p>
          <a:p>
            <a:pPr marL="285750" indent="-285750">
              <a:lnSpc>
                <a:spcPct val="150000"/>
              </a:lnSpc>
              <a:buFont typeface="Arial" panose="020B0604020202020204" pitchFamily="34" charset="0"/>
              <a:buChar char="•"/>
            </a:pPr>
            <a:r>
              <a:rPr lang="en-GB" sz="1400" dirty="0" smtClean="0"/>
              <a:t>What I want to say is that if you have aspirations and you</a:t>
            </a:r>
            <a:r>
              <a:rPr lang="en-GB" sz="1400" baseline="0" dirty="0" smtClean="0"/>
              <a:t> are willing to make efforts you achieve more. Besides personal efforts it is essential that parents, actually whole society valued education. My perspective</a:t>
            </a:r>
            <a:r>
              <a:rPr lang="et-EE" sz="1400" baseline="0" dirty="0" smtClean="0"/>
              <a:t> </a:t>
            </a:r>
            <a:r>
              <a:rPr lang="en-GB" sz="1400" baseline="0" dirty="0" smtClean="0"/>
              <a:t>is that education in Estonia is truly valued. It is key for the better future.</a:t>
            </a:r>
            <a:endParaRPr lang="en-GB" sz="1400" dirty="0"/>
          </a:p>
        </p:txBody>
      </p:sp>
      <p:sp>
        <p:nvSpPr>
          <p:cNvPr id="4" name="Slaidinumbri kohatä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996DF-84FF-43A4-9643-9AE356ABF5B5}"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531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a:xfrm>
            <a:off x="591216" y="4943616"/>
            <a:ext cx="5447030" cy="3914239"/>
          </a:xfrm>
        </p:spPr>
        <p:txBody>
          <a:bodyPr/>
          <a:lstStyle/>
          <a:p>
            <a:pPr marL="171450" indent="-171450">
              <a:buFont typeface="Arial" panose="020B0604020202020204" pitchFamily="34" charset="0"/>
              <a:buChar char="•"/>
            </a:pPr>
            <a:r>
              <a:rPr lang="et-EE" dirty="0" smtClean="0"/>
              <a:t>Tööhõive kultuuri valdkonnas  2019. a Kõige enam Euroopas.</a:t>
            </a:r>
          </a:p>
          <a:p>
            <a:r>
              <a:rPr lang="et-EE" dirty="0" smtClean="0"/>
              <a:t>Kultuuri tarbimine kõrge, eriti laste.</a:t>
            </a:r>
          </a:p>
          <a:p>
            <a:pPr marL="171450" indent="-171450">
              <a:buFont typeface="Arial" panose="020B0604020202020204" pitchFamily="34" charset="0"/>
              <a:buChar char="•"/>
            </a:pPr>
            <a:r>
              <a:rPr lang="et-EE" dirty="0" smtClean="0"/>
              <a:t>Kinos ja teatris käime keskmiselt rohkem kui Euroopas, eriti naised.</a:t>
            </a:r>
          </a:p>
          <a:p>
            <a:pPr marL="171450" indent="-171450">
              <a:buFont typeface="Arial" panose="020B0604020202020204" pitchFamily="34" charset="0"/>
              <a:buChar char="•"/>
            </a:pPr>
            <a:r>
              <a:rPr lang="et-EE" dirty="0" smtClean="0"/>
              <a:t>Muuseumide külastus. </a:t>
            </a:r>
            <a:r>
              <a:rPr lang="en-US" i="1" dirty="0"/>
              <a:t>Estonia still holds one of the top places in Europe. In 2018, there were over 2,500 museum visits per 1,000 inhabitants in Estonia, which, according to the European Group of Museum Statistics (EGMUS), is one of the highest scores in Europe and in most of the other European countries it is significantly lower</a:t>
            </a:r>
            <a:r>
              <a:rPr lang="en-US" i="1" dirty="0" smtClean="0"/>
              <a:t>.</a:t>
            </a:r>
            <a:r>
              <a:rPr lang="et-EE" i="1" dirty="0"/>
              <a:t> </a:t>
            </a:r>
            <a:r>
              <a:rPr lang="et-EE" dirty="0">
                <a:hlinkClick r:id="rId3"/>
              </a:rPr>
              <a:t>https://</a:t>
            </a:r>
            <a:r>
              <a:rPr lang="et-EE" dirty="0" smtClean="0">
                <a:hlinkClick r:id="rId3"/>
              </a:rPr>
              <a:t>www.stat.ee/news-release-2019-058</a:t>
            </a:r>
            <a:endParaRPr lang="et-EE" dirty="0" smtClean="0"/>
          </a:p>
          <a:p>
            <a:endParaRPr lang="et-EE" dirty="0"/>
          </a:p>
        </p:txBody>
      </p:sp>
      <p:sp>
        <p:nvSpPr>
          <p:cNvPr id="4" name="Slaidinumbri kohatä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E6BC0-97F5-4438-ACBF-4885E58BB790}"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911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10"/>
          </p:nvPr>
        </p:nvSpPr>
        <p:spPr/>
        <p:txBody>
          <a:bodyPr/>
          <a:lstStyle/>
          <a:p>
            <a:fld id="{CEC0C75C-0C38-40BE-92BF-3D2AD6750361}" type="slidenum">
              <a:rPr lang="et-EE" smtClean="0"/>
              <a:t>24</a:t>
            </a:fld>
            <a:endParaRPr lang="et-EE"/>
          </a:p>
        </p:txBody>
      </p:sp>
    </p:spTree>
    <p:extLst>
      <p:ext uri="{BB962C8B-B14F-4D97-AF65-F5344CB8AC3E}">
        <p14:creationId xmlns:p14="http://schemas.microsoft.com/office/powerpoint/2010/main" val="3947672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smtClean="0"/>
              <a:t>KOOLITI diagrammid (arvesse need, kus vähemalt 10 õpilast osalesid testis).</a:t>
            </a:r>
          </a:p>
          <a:p>
            <a:endParaRPr lang="et-EE" b="1" dirty="0" smtClean="0"/>
          </a:p>
          <a:p>
            <a:r>
              <a:rPr lang="et-EE" b="1" dirty="0" smtClean="0"/>
              <a:t>Kuuluvustunne</a:t>
            </a:r>
            <a:r>
              <a:rPr lang="et-EE" dirty="0" smtClean="0"/>
              <a:t> (vähem sõpru, väiksem seotud kooliga, kehvem läbisaamine õpetajaga</a:t>
            </a:r>
            <a:r>
              <a:rPr lang="et-EE" b="1" dirty="0" smtClean="0"/>
              <a:t>):  alla OECD keskmist </a:t>
            </a:r>
            <a:r>
              <a:rPr lang="et-EE" dirty="0" smtClean="0"/>
              <a:t>(O on OECD keskmine; -0,13 on Eesti keskmine). Varieerumine – koolil on roll kuuluvustunde kujunemises.</a:t>
            </a:r>
          </a:p>
          <a:p>
            <a:r>
              <a:rPr lang="et-EE" b="1" dirty="0" smtClean="0"/>
              <a:t>KIUSAMINE:</a:t>
            </a:r>
            <a:r>
              <a:rPr lang="et-EE" dirty="0" smtClean="0"/>
              <a:t> Pisut üle OECD keskmise. </a:t>
            </a:r>
            <a:r>
              <a:rPr lang="et-EE" b="1" dirty="0" smtClean="0"/>
              <a:t>Mõnevõrra suurenenud võrreldes 2015. aastaga. </a:t>
            </a:r>
            <a:r>
              <a:rPr lang="et-EE" dirty="0" smtClean="0"/>
              <a:t>Kooliti v erinev. Rohkem tajuvad poisid ja vene õppekeelega koolide õpilased. </a:t>
            </a:r>
          </a:p>
          <a:p>
            <a:r>
              <a:rPr lang="et-EE" b="1" dirty="0" smtClean="0"/>
              <a:t>Distsipliin:</a:t>
            </a:r>
            <a:r>
              <a:rPr lang="et-EE" dirty="0" smtClean="0"/>
              <a:t> </a:t>
            </a:r>
            <a:r>
              <a:rPr lang="et-EE" b="1" dirty="0" smtClean="0"/>
              <a:t>kehvemaks võrreldes 2009-ga</a:t>
            </a:r>
            <a:r>
              <a:rPr lang="et-EE" dirty="0" smtClean="0"/>
              <a:t>. Vene õppekeelega koolides parem distsipliin. </a:t>
            </a:r>
          </a:p>
          <a:p>
            <a:r>
              <a:rPr lang="et-EE" b="1" dirty="0" smtClean="0"/>
              <a:t>Puudumine ja hilinemine</a:t>
            </a:r>
            <a:r>
              <a:rPr lang="et-EE" dirty="0" smtClean="0"/>
              <a:t>: </a:t>
            </a:r>
            <a:r>
              <a:rPr lang="et-EE" b="1" dirty="0" smtClean="0"/>
              <a:t>0 tähistab siin Eesti keskmist. Pisut vähem puuduti kui 2015.</a:t>
            </a:r>
            <a:r>
              <a:rPr lang="et-EE" dirty="0" smtClean="0"/>
              <a:t> Kooliti erinev. Vene õppekeelega koolides rohkem, samuti linna koolides.</a:t>
            </a:r>
          </a:p>
          <a:p>
            <a:endParaRPr lang="et-EE" dirty="0"/>
          </a:p>
        </p:txBody>
      </p:sp>
      <p:sp>
        <p:nvSpPr>
          <p:cNvPr id="4" name="Slaidinumbri kohatäide 3"/>
          <p:cNvSpPr>
            <a:spLocks noGrp="1"/>
          </p:cNvSpPr>
          <p:nvPr>
            <p:ph type="sldNum" sz="quarter" idx="10"/>
          </p:nvPr>
        </p:nvSpPr>
        <p:spPr/>
        <p:txBody>
          <a:bodyPr/>
          <a:lstStyle/>
          <a:p>
            <a:fld id="{CEC0C75C-0C38-40BE-92BF-3D2AD6750361}" type="slidenum">
              <a:rPr lang="et-EE" smtClean="0"/>
              <a:t>25</a:t>
            </a:fld>
            <a:endParaRPr lang="et-EE"/>
          </a:p>
        </p:txBody>
      </p:sp>
    </p:spTree>
    <p:extLst>
      <p:ext uri="{BB962C8B-B14F-4D97-AF65-F5344CB8AC3E}">
        <p14:creationId xmlns:p14="http://schemas.microsoft.com/office/powerpoint/2010/main" val="1578081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4638" cy="3727450"/>
          </a:xfrm>
        </p:spPr>
      </p:sp>
      <p:sp>
        <p:nvSpPr>
          <p:cNvPr id="3" name="Notes Placeholder 2"/>
          <p:cNvSpPr>
            <a:spLocks noGrp="1"/>
          </p:cNvSpPr>
          <p:nvPr>
            <p:ph type="body" idx="1"/>
          </p:nvPr>
        </p:nvSpPr>
        <p:spPr/>
        <p:txBody>
          <a:bodyPr/>
          <a:lstStyle/>
          <a:p>
            <a:pPr marL="0" marR="0" lvl="0" indent="0" algn="l" defTabSz="269999" rtl="0" eaLnBrk="1" fontAlgn="auto" latinLnBrk="0" hangingPunct="1">
              <a:lnSpc>
                <a:spcPct val="100000"/>
              </a:lnSpc>
              <a:spcBef>
                <a:spcPts val="400"/>
              </a:spcBef>
              <a:spcAft>
                <a:spcPts val="0"/>
              </a:spcAft>
              <a:buClr>
                <a:srgbClr val="000096"/>
              </a:buClr>
              <a:buSzPct val="100000"/>
              <a:buFont typeface="Aino"/>
              <a:buNone/>
              <a:tabLst/>
              <a:defRPr/>
            </a:pPr>
            <a:r>
              <a:rPr kumimoji="0" lang="et-EE" sz="3200" b="0" i="0" u="none" strike="noStrike" kern="0" cap="none" spc="0" normalizeH="0" baseline="0" noProof="0" dirty="0">
                <a:ln>
                  <a:noFill/>
                </a:ln>
                <a:solidFill>
                  <a:srgbClr val="000096">
                    <a:lumMod val="50000"/>
                  </a:srgbClr>
                </a:solidFill>
                <a:effectLst/>
                <a:uLnTx/>
                <a:uFillTx/>
                <a:latin typeface="+mn-lt"/>
                <a:sym typeface="Aino"/>
              </a:rPr>
              <a:t>Eesti õpilaste teadmised ja oskused on Euroopa tipus nii lugemises, matemaatikas kui ka loodusteadustes</a:t>
            </a:r>
            <a:r>
              <a:rPr kumimoji="0" lang="et-EE" sz="3200" b="0" i="0" u="none" strike="noStrike" kern="0" cap="none" spc="0" normalizeH="0" baseline="0" noProof="0" dirty="0" smtClean="0">
                <a:ln>
                  <a:noFill/>
                </a:ln>
                <a:solidFill>
                  <a:srgbClr val="000096">
                    <a:lumMod val="50000"/>
                  </a:srgbClr>
                </a:solidFill>
                <a:effectLst/>
                <a:uLnTx/>
                <a:uFillTx/>
                <a:latin typeface="+mn-lt"/>
                <a:sym typeface="Aino"/>
              </a:rPr>
              <a:t>. </a:t>
            </a:r>
          </a:p>
          <a:p>
            <a:pPr marL="0" marR="0" lvl="0" indent="0" algn="l" defTabSz="269999" rtl="0" eaLnBrk="1" fontAlgn="auto" latinLnBrk="0" hangingPunct="1">
              <a:lnSpc>
                <a:spcPct val="100000"/>
              </a:lnSpc>
              <a:spcBef>
                <a:spcPts val="400"/>
              </a:spcBef>
              <a:spcAft>
                <a:spcPts val="0"/>
              </a:spcAft>
              <a:buClr>
                <a:srgbClr val="000096"/>
              </a:buClr>
              <a:buSzPct val="100000"/>
              <a:buFont typeface="Aino"/>
              <a:buNone/>
              <a:tabLst/>
              <a:defRPr/>
            </a:pPr>
            <a:r>
              <a:rPr kumimoji="0" lang="et-EE" sz="3200" b="0" i="0" u="none" strike="noStrike" kern="0" cap="none" spc="0" normalizeH="0" baseline="0" noProof="0" dirty="0" smtClean="0">
                <a:ln>
                  <a:noFill/>
                </a:ln>
                <a:solidFill>
                  <a:srgbClr val="000096">
                    <a:lumMod val="50000"/>
                  </a:srgbClr>
                </a:solidFill>
                <a:effectLst/>
                <a:uLnTx/>
                <a:uFillTx/>
                <a:latin typeface="+mn-lt"/>
                <a:sym typeface="Aino"/>
              </a:rPr>
              <a:t>Võrreldes 2015. aastaga lugemises ja matemaatikas kerge positiivne trend. Loodusteadustes on 4 p kehvem, kuid muutus pole statistiliselt oluline.</a:t>
            </a:r>
          </a:p>
          <a:p>
            <a:pPr marL="0" marR="0" lvl="0" indent="0" algn="l" defTabSz="269999" rtl="0" eaLnBrk="1" fontAlgn="auto" latinLnBrk="0" hangingPunct="1">
              <a:lnSpc>
                <a:spcPct val="100000"/>
              </a:lnSpc>
              <a:spcBef>
                <a:spcPts val="400"/>
              </a:spcBef>
              <a:spcAft>
                <a:spcPts val="0"/>
              </a:spcAft>
              <a:buClr>
                <a:srgbClr val="000096"/>
              </a:buClr>
              <a:buSzPct val="100000"/>
              <a:buFont typeface="Aino"/>
              <a:buNone/>
              <a:tabLst/>
              <a:defRPr/>
            </a:pPr>
            <a:r>
              <a:rPr kumimoji="0" lang="et-EE" sz="3200" b="1" i="0" u="none" strike="noStrike" kern="0" cap="none" spc="0" normalizeH="0" baseline="0" noProof="0" dirty="0" smtClean="0">
                <a:ln>
                  <a:noFill/>
                </a:ln>
                <a:solidFill>
                  <a:srgbClr val="000096">
                    <a:lumMod val="50000"/>
                  </a:srgbClr>
                </a:solidFill>
                <a:effectLst/>
                <a:uLnTx/>
                <a:uFillTx/>
                <a:latin typeface="+mn-lt"/>
                <a:sym typeface="Aino"/>
              </a:rPr>
              <a:t>RÕHUTADA: oleme püsivalt heade tulemustega.</a:t>
            </a:r>
          </a:p>
          <a:p>
            <a:pPr marL="0" marR="0" lvl="0" indent="0" algn="l" defTabSz="269999" rtl="0" eaLnBrk="1" fontAlgn="auto" latinLnBrk="0" hangingPunct="1">
              <a:lnSpc>
                <a:spcPct val="100000"/>
              </a:lnSpc>
              <a:spcBef>
                <a:spcPts val="400"/>
              </a:spcBef>
              <a:spcAft>
                <a:spcPts val="0"/>
              </a:spcAft>
              <a:buClr>
                <a:srgbClr val="000096"/>
              </a:buClr>
              <a:buSzPct val="100000"/>
              <a:buFont typeface="Aino"/>
              <a:buNone/>
              <a:tabLst/>
              <a:defRPr/>
            </a:pPr>
            <a:r>
              <a:rPr kumimoji="0" lang="et-EE" sz="3200" b="0" i="0" u="none" strike="noStrike" kern="0" cap="none" spc="0" normalizeH="0" baseline="0" noProof="0" dirty="0" smtClean="0">
                <a:ln>
                  <a:noFill/>
                </a:ln>
                <a:solidFill>
                  <a:srgbClr val="000096">
                    <a:lumMod val="50000"/>
                  </a:srgbClr>
                </a:solidFill>
                <a:effectLst/>
                <a:uLnTx/>
                <a:uFillTx/>
                <a:latin typeface="+mn-lt"/>
                <a:sym typeface="Aino"/>
              </a:rPr>
              <a:t>NB! Meie esikohale tulek pigem seetõttu, et teistes riikides, eelkõige Soomes läinud asjad allamäge.</a:t>
            </a:r>
            <a:endParaRPr kumimoji="0" lang="et-EE" sz="3200" b="0" i="0" u="none" strike="noStrike" kern="0" cap="none" spc="0" normalizeH="0" baseline="0" noProof="0" dirty="0">
              <a:ln>
                <a:noFill/>
              </a:ln>
              <a:solidFill>
                <a:srgbClr val="000096">
                  <a:lumMod val="50000"/>
                </a:srgbClr>
              </a:solidFill>
              <a:effectLst/>
              <a:uLnTx/>
              <a:uFillTx/>
              <a:latin typeface="+mn-lt"/>
              <a:sym typeface="Aino"/>
            </a:endParaRPr>
          </a:p>
          <a:p>
            <a:endParaRPr lang="et-EE" dirty="0"/>
          </a:p>
        </p:txBody>
      </p:sp>
    </p:spTree>
    <p:extLst>
      <p:ext uri="{BB962C8B-B14F-4D97-AF65-F5344CB8AC3E}">
        <p14:creationId xmlns:p14="http://schemas.microsoft.com/office/powerpoint/2010/main" val="4022688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188628AD-D26E-498C-B19E-0744A134F0D4}" type="datetimeFigureOut">
              <a:rPr lang="id-ID" smtClean="0"/>
              <a:t>26/02/2020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2721761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315198" y="0"/>
            <a:ext cx="9876803" cy="6864350"/>
          </a:xfrm>
          <a:custGeom>
            <a:avLst/>
            <a:gdLst>
              <a:gd name="connsiteX0" fmla="*/ 3905250 w 9876803"/>
              <a:gd name="connsiteY0" fmla="*/ 0 h 6864350"/>
              <a:gd name="connsiteX1" fmla="*/ 9876803 w 9876803"/>
              <a:gd name="connsiteY1" fmla="*/ 0 h 6864350"/>
              <a:gd name="connsiteX2" fmla="*/ 9876803 w 9876803"/>
              <a:gd name="connsiteY2" fmla="*/ 6858000 h 6864350"/>
              <a:gd name="connsiteX3" fmla="*/ 0 w 9876803"/>
              <a:gd name="connsiteY3" fmla="*/ 6864350 h 6864350"/>
            </a:gdLst>
            <a:ahLst/>
            <a:cxnLst>
              <a:cxn ang="0">
                <a:pos x="connsiteX0" y="connsiteY0"/>
              </a:cxn>
              <a:cxn ang="0">
                <a:pos x="connsiteX1" y="connsiteY1"/>
              </a:cxn>
              <a:cxn ang="0">
                <a:pos x="connsiteX2" y="connsiteY2"/>
              </a:cxn>
              <a:cxn ang="0">
                <a:pos x="connsiteX3" y="connsiteY3"/>
              </a:cxn>
            </a:cxnLst>
            <a:rect l="l" t="t" r="r" b="b"/>
            <a:pathLst>
              <a:path w="9876803" h="6864350">
                <a:moveTo>
                  <a:pt x="3905250" y="0"/>
                </a:moveTo>
                <a:lnTo>
                  <a:pt x="9876803" y="0"/>
                </a:lnTo>
                <a:lnTo>
                  <a:pt x="9876803" y="6858000"/>
                </a:lnTo>
                <a:lnTo>
                  <a:pt x="0" y="6864350"/>
                </a:lnTo>
                <a:close/>
              </a:path>
            </a:pathLst>
          </a:custGeom>
        </p:spPr>
        <p:txBody>
          <a:bodyPr wrap="square">
            <a:noAutofit/>
          </a:bodyPr>
          <a:lstStyle/>
          <a:p>
            <a:endParaRPr lang="id-ID"/>
          </a:p>
        </p:txBody>
      </p:sp>
    </p:spTree>
    <p:extLst>
      <p:ext uri="{BB962C8B-B14F-4D97-AF65-F5344CB8AC3E}">
        <p14:creationId xmlns:p14="http://schemas.microsoft.com/office/powerpoint/2010/main" val="388744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88628AD-D26E-498C-B19E-0744A134F0D4}" type="datetimeFigureOut">
              <a:rPr lang="id-ID" smtClean="0"/>
              <a:t>26/02/2020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1731351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8628AD-D26E-498C-B19E-0744A134F0D4}" type="datetimeFigureOut">
              <a:rPr lang="id-ID" smtClean="0"/>
              <a:t>26/02/2020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3655783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188628AD-D26E-498C-B19E-0744A134F0D4}" type="datetimeFigureOut">
              <a:rPr lang="id-ID" smtClean="0"/>
              <a:t>26/02/2020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284124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188628AD-D26E-498C-B19E-0744A134F0D4}" type="datetimeFigureOut">
              <a:rPr lang="id-ID" smtClean="0"/>
              <a:t>26/02/2020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4081449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188628AD-D26E-498C-B19E-0744A134F0D4}" type="datetimeFigureOut">
              <a:rPr lang="id-ID" smtClean="0"/>
              <a:t>26/02/2020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3637271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8628AD-D26E-498C-B19E-0744A134F0D4}" type="datetimeFigureOut">
              <a:rPr lang="id-ID" smtClean="0"/>
              <a:t>26/02/2020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2340908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449944" y="595086"/>
            <a:ext cx="5036457" cy="3236686"/>
          </a:xfrm>
          <a:custGeom>
            <a:avLst/>
            <a:gdLst>
              <a:gd name="connsiteX0" fmla="*/ 0 w 5036457"/>
              <a:gd name="connsiteY0" fmla="*/ 0 h 3236686"/>
              <a:gd name="connsiteX1" fmla="*/ 5036457 w 5036457"/>
              <a:gd name="connsiteY1" fmla="*/ 0 h 3236686"/>
              <a:gd name="connsiteX2" fmla="*/ 5036457 w 5036457"/>
              <a:gd name="connsiteY2" fmla="*/ 3236686 h 3236686"/>
              <a:gd name="connsiteX3" fmla="*/ 0 w 5036457"/>
              <a:gd name="connsiteY3" fmla="*/ 3236686 h 3236686"/>
            </a:gdLst>
            <a:ahLst/>
            <a:cxnLst>
              <a:cxn ang="0">
                <a:pos x="connsiteX0" y="connsiteY0"/>
              </a:cxn>
              <a:cxn ang="0">
                <a:pos x="connsiteX1" y="connsiteY1"/>
              </a:cxn>
              <a:cxn ang="0">
                <a:pos x="connsiteX2" y="connsiteY2"/>
              </a:cxn>
              <a:cxn ang="0">
                <a:pos x="connsiteX3" y="connsiteY3"/>
              </a:cxn>
            </a:cxnLst>
            <a:rect l="l" t="t" r="r" b="b"/>
            <a:pathLst>
              <a:path w="5036457" h="3236686">
                <a:moveTo>
                  <a:pt x="0" y="0"/>
                </a:moveTo>
                <a:lnTo>
                  <a:pt x="5036457" y="0"/>
                </a:lnTo>
                <a:lnTo>
                  <a:pt x="5036457" y="3236686"/>
                </a:lnTo>
                <a:lnTo>
                  <a:pt x="0" y="3236686"/>
                </a:lnTo>
                <a:close/>
              </a:path>
            </a:pathLst>
          </a:custGeom>
        </p:spPr>
        <p:txBody>
          <a:bodyPr wrap="square">
            <a:noAutofit/>
          </a:bodyPr>
          <a:lstStyle/>
          <a:p>
            <a:endParaRPr lang="id-ID"/>
          </a:p>
        </p:txBody>
      </p:sp>
      <p:sp>
        <p:nvSpPr>
          <p:cNvPr id="13" name="Picture Placeholder 12"/>
          <p:cNvSpPr>
            <a:spLocks noGrp="1"/>
          </p:cNvSpPr>
          <p:nvPr>
            <p:ph type="pic" sz="quarter" idx="11"/>
          </p:nvPr>
        </p:nvSpPr>
        <p:spPr>
          <a:xfrm>
            <a:off x="449944" y="4041832"/>
            <a:ext cx="3106057" cy="1996112"/>
          </a:xfrm>
          <a:custGeom>
            <a:avLst/>
            <a:gdLst>
              <a:gd name="connsiteX0" fmla="*/ 0 w 3106057"/>
              <a:gd name="connsiteY0" fmla="*/ 0 h 1996112"/>
              <a:gd name="connsiteX1" fmla="*/ 3106057 w 3106057"/>
              <a:gd name="connsiteY1" fmla="*/ 0 h 1996112"/>
              <a:gd name="connsiteX2" fmla="*/ 3106057 w 3106057"/>
              <a:gd name="connsiteY2" fmla="*/ 1996112 h 1996112"/>
              <a:gd name="connsiteX3" fmla="*/ 0 w 3106057"/>
              <a:gd name="connsiteY3" fmla="*/ 1996112 h 1996112"/>
            </a:gdLst>
            <a:ahLst/>
            <a:cxnLst>
              <a:cxn ang="0">
                <a:pos x="connsiteX0" y="connsiteY0"/>
              </a:cxn>
              <a:cxn ang="0">
                <a:pos x="connsiteX1" y="connsiteY1"/>
              </a:cxn>
              <a:cxn ang="0">
                <a:pos x="connsiteX2" y="connsiteY2"/>
              </a:cxn>
              <a:cxn ang="0">
                <a:pos x="connsiteX3" y="connsiteY3"/>
              </a:cxn>
            </a:cxnLst>
            <a:rect l="l" t="t" r="r" b="b"/>
            <a:pathLst>
              <a:path w="3106057" h="1996112">
                <a:moveTo>
                  <a:pt x="0" y="0"/>
                </a:moveTo>
                <a:lnTo>
                  <a:pt x="3106057" y="0"/>
                </a:lnTo>
                <a:lnTo>
                  <a:pt x="3106057" y="1996112"/>
                </a:lnTo>
                <a:lnTo>
                  <a:pt x="0" y="1996112"/>
                </a:lnTo>
                <a:close/>
              </a:path>
            </a:pathLst>
          </a:custGeom>
        </p:spPr>
        <p:txBody>
          <a:bodyPr wrap="square">
            <a:noAutofit/>
          </a:bodyPr>
          <a:lstStyle/>
          <a:p>
            <a:endParaRPr lang="id-ID"/>
          </a:p>
        </p:txBody>
      </p:sp>
    </p:spTree>
    <p:extLst>
      <p:ext uri="{BB962C8B-B14F-4D97-AF65-F5344CB8AC3E}">
        <p14:creationId xmlns:p14="http://schemas.microsoft.com/office/powerpoint/2010/main" val="316377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4457" y="-1"/>
            <a:ext cx="4151086" cy="5936343"/>
          </a:xfrm>
          <a:custGeom>
            <a:avLst/>
            <a:gdLst>
              <a:gd name="connsiteX0" fmla="*/ 0 w 4151086"/>
              <a:gd name="connsiteY0" fmla="*/ 0 h 5936343"/>
              <a:gd name="connsiteX1" fmla="*/ 4151086 w 4151086"/>
              <a:gd name="connsiteY1" fmla="*/ 0 h 5936343"/>
              <a:gd name="connsiteX2" fmla="*/ 4151086 w 4151086"/>
              <a:gd name="connsiteY2" fmla="*/ 5936343 h 5936343"/>
              <a:gd name="connsiteX3" fmla="*/ 0 w 4151086"/>
              <a:gd name="connsiteY3" fmla="*/ 5936343 h 5936343"/>
            </a:gdLst>
            <a:ahLst/>
            <a:cxnLst>
              <a:cxn ang="0">
                <a:pos x="connsiteX0" y="connsiteY0"/>
              </a:cxn>
              <a:cxn ang="0">
                <a:pos x="connsiteX1" y="connsiteY1"/>
              </a:cxn>
              <a:cxn ang="0">
                <a:pos x="connsiteX2" y="connsiteY2"/>
              </a:cxn>
              <a:cxn ang="0">
                <a:pos x="connsiteX3" y="connsiteY3"/>
              </a:cxn>
            </a:cxnLst>
            <a:rect l="l" t="t" r="r" b="b"/>
            <a:pathLst>
              <a:path w="4151086" h="5936343">
                <a:moveTo>
                  <a:pt x="0" y="0"/>
                </a:moveTo>
                <a:lnTo>
                  <a:pt x="4151086" y="0"/>
                </a:lnTo>
                <a:lnTo>
                  <a:pt x="4151086" y="5936343"/>
                </a:lnTo>
                <a:lnTo>
                  <a:pt x="0" y="5936343"/>
                </a:lnTo>
                <a:close/>
              </a:path>
            </a:pathLst>
          </a:custGeom>
        </p:spPr>
        <p:txBody>
          <a:bodyPr wrap="square">
            <a:noAutofit/>
          </a:bodyPr>
          <a:lstStyle/>
          <a:p>
            <a:endParaRPr lang="id-ID"/>
          </a:p>
        </p:txBody>
      </p:sp>
    </p:spTree>
    <p:extLst>
      <p:ext uri="{BB962C8B-B14F-4D97-AF65-F5344CB8AC3E}">
        <p14:creationId xmlns:p14="http://schemas.microsoft.com/office/powerpoint/2010/main" val="139150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572778" y="734097"/>
            <a:ext cx="4619223" cy="5383369"/>
          </a:xfrm>
          <a:custGeom>
            <a:avLst/>
            <a:gdLst>
              <a:gd name="connsiteX0" fmla="*/ 0 w 4619223"/>
              <a:gd name="connsiteY0" fmla="*/ 0 h 5383369"/>
              <a:gd name="connsiteX1" fmla="*/ 4619223 w 4619223"/>
              <a:gd name="connsiteY1" fmla="*/ 0 h 5383369"/>
              <a:gd name="connsiteX2" fmla="*/ 4619223 w 4619223"/>
              <a:gd name="connsiteY2" fmla="*/ 5383369 h 5383369"/>
              <a:gd name="connsiteX3" fmla="*/ 0 w 4619223"/>
              <a:gd name="connsiteY3" fmla="*/ 5383369 h 5383369"/>
            </a:gdLst>
            <a:ahLst/>
            <a:cxnLst>
              <a:cxn ang="0">
                <a:pos x="connsiteX0" y="connsiteY0"/>
              </a:cxn>
              <a:cxn ang="0">
                <a:pos x="connsiteX1" y="connsiteY1"/>
              </a:cxn>
              <a:cxn ang="0">
                <a:pos x="connsiteX2" y="connsiteY2"/>
              </a:cxn>
              <a:cxn ang="0">
                <a:pos x="connsiteX3" y="connsiteY3"/>
              </a:cxn>
            </a:cxnLst>
            <a:rect l="l" t="t" r="r" b="b"/>
            <a:pathLst>
              <a:path w="4619223" h="5383369">
                <a:moveTo>
                  <a:pt x="0" y="0"/>
                </a:moveTo>
                <a:lnTo>
                  <a:pt x="4619223" y="0"/>
                </a:lnTo>
                <a:lnTo>
                  <a:pt x="4619223" y="5383369"/>
                </a:lnTo>
                <a:lnTo>
                  <a:pt x="0" y="5383369"/>
                </a:lnTo>
                <a:close/>
              </a:path>
            </a:pathLst>
          </a:custGeom>
        </p:spPr>
        <p:txBody>
          <a:bodyPr wrap="square">
            <a:noAutofit/>
          </a:bodyPr>
          <a:lstStyle/>
          <a:p>
            <a:endParaRPr lang="id-ID"/>
          </a:p>
        </p:txBody>
      </p:sp>
    </p:spTree>
    <p:extLst>
      <p:ext uri="{BB962C8B-B14F-4D97-AF65-F5344CB8AC3E}">
        <p14:creationId xmlns:p14="http://schemas.microsoft.com/office/powerpoint/2010/main" val="2419021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2" y="1"/>
            <a:ext cx="2963417" cy="3437566"/>
          </a:xfrm>
          <a:custGeom>
            <a:avLst/>
            <a:gdLst>
              <a:gd name="connsiteX0" fmla="*/ 1481708 w 2963417"/>
              <a:gd name="connsiteY0" fmla="*/ 0 h 3437566"/>
              <a:gd name="connsiteX1" fmla="*/ 2963417 w 2963417"/>
              <a:gd name="connsiteY1" fmla="*/ 740855 h 3437566"/>
              <a:gd name="connsiteX2" fmla="*/ 2963417 w 2963417"/>
              <a:gd name="connsiteY2" fmla="*/ 2696711 h 3437566"/>
              <a:gd name="connsiteX3" fmla="*/ 1481708 w 2963417"/>
              <a:gd name="connsiteY3" fmla="*/ 3437566 h 3437566"/>
              <a:gd name="connsiteX4" fmla="*/ 0 w 2963417"/>
              <a:gd name="connsiteY4" fmla="*/ 2696711 h 3437566"/>
              <a:gd name="connsiteX5" fmla="*/ 0 w 2963417"/>
              <a:gd name="connsiteY5" fmla="*/ 740855 h 343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3417" h="3437566">
                <a:moveTo>
                  <a:pt x="1481708" y="0"/>
                </a:moveTo>
                <a:lnTo>
                  <a:pt x="2963417" y="740855"/>
                </a:lnTo>
                <a:lnTo>
                  <a:pt x="2963417" y="2696711"/>
                </a:lnTo>
                <a:lnTo>
                  <a:pt x="1481708" y="3437566"/>
                </a:lnTo>
                <a:lnTo>
                  <a:pt x="0" y="2696711"/>
                </a:lnTo>
                <a:lnTo>
                  <a:pt x="0" y="740855"/>
                </a:lnTo>
                <a:close/>
              </a:path>
            </a:pathLst>
          </a:custGeom>
        </p:spPr>
        <p:txBody>
          <a:bodyPr wrap="square">
            <a:noAutofit/>
          </a:bodyPr>
          <a:lstStyle/>
          <a:p>
            <a:endParaRPr lang="id-ID"/>
          </a:p>
        </p:txBody>
      </p:sp>
      <p:sp>
        <p:nvSpPr>
          <p:cNvPr id="14" name="Picture Placeholder 13"/>
          <p:cNvSpPr>
            <a:spLocks noGrp="1"/>
          </p:cNvSpPr>
          <p:nvPr>
            <p:ph type="pic" sz="quarter" idx="11"/>
          </p:nvPr>
        </p:nvSpPr>
        <p:spPr>
          <a:xfrm>
            <a:off x="-1205935" y="2980368"/>
            <a:ext cx="2963417" cy="3437566"/>
          </a:xfrm>
          <a:custGeom>
            <a:avLst/>
            <a:gdLst>
              <a:gd name="connsiteX0" fmla="*/ 1481708 w 2963417"/>
              <a:gd name="connsiteY0" fmla="*/ 0 h 3437566"/>
              <a:gd name="connsiteX1" fmla="*/ 2963417 w 2963417"/>
              <a:gd name="connsiteY1" fmla="*/ 740855 h 3437566"/>
              <a:gd name="connsiteX2" fmla="*/ 2963417 w 2963417"/>
              <a:gd name="connsiteY2" fmla="*/ 2696711 h 3437566"/>
              <a:gd name="connsiteX3" fmla="*/ 1481708 w 2963417"/>
              <a:gd name="connsiteY3" fmla="*/ 3437566 h 3437566"/>
              <a:gd name="connsiteX4" fmla="*/ 0 w 2963417"/>
              <a:gd name="connsiteY4" fmla="*/ 2696711 h 3437566"/>
              <a:gd name="connsiteX5" fmla="*/ 0 w 2963417"/>
              <a:gd name="connsiteY5" fmla="*/ 740855 h 343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3417" h="3437566">
                <a:moveTo>
                  <a:pt x="1481708" y="0"/>
                </a:moveTo>
                <a:lnTo>
                  <a:pt x="2963417" y="740855"/>
                </a:lnTo>
                <a:lnTo>
                  <a:pt x="2963417" y="2696711"/>
                </a:lnTo>
                <a:lnTo>
                  <a:pt x="1481708" y="3437566"/>
                </a:lnTo>
                <a:lnTo>
                  <a:pt x="0" y="2696711"/>
                </a:lnTo>
                <a:lnTo>
                  <a:pt x="0" y="740855"/>
                </a:lnTo>
                <a:close/>
              </a:path>
            </a:pathLst>
          </a:custGeom>
        </p:spPr>
        <p:txBody>
          <a:bodyPr wrap="square">
            <a:noAutofit/>
          </a:bodyPr>
          <a:lstStyle/>
          <a:p>
            <a:endParaRPr lang="id-ID"/>
          </a:p>
        </p:txBody>
      </p:sp>
      <p:sp>
        <p:nvSpPr>
          <p:cNvPr id="17" name="Picture Placeholder 16"/>
          <p:cNvSpPr>
            <a:spLocks noGrp="1"/>
          </p:cNvSpPr>
          <p:nvPr>
            <p:ph type="pic" sz="quarter" idx="12"/>
          </p:nvPr>
        </p:nvSpPr>
        <p:spPr>
          <a:xfrm>
            <a:off x="1857832" y="2627088"/>
            <a:ext cx="2963417" cy="3437566"/>
          </a:xfrm>
          <a:custGeom>
            <a:avLst/>
            <a:gdLst>
              <a:gd name="connsiteX0" fmla="*/ 1481708 w 2963417"/>
              <a:gd name="connsiteY0" fmla="*/ 0 h 3437566"/>
              <a:gd name="connsiteX1" fmla="*/ 2963417 w 2963417"/>
              <a:gd name="connsiteY1" fmla="*/ 740855 h 3437566"/>
              <a:gd name="connsiteX2" fmla="*/ 2963417 w 2963417"/>
              <a:gd name="connsiteY2" fmla="*/ 2696711 h 3437566"/>
              <a:gd name="connsiteX3" fmla="*/ 1481708 w 2963417"/>
              <a:gd name="connsiteY3" fmla="*/ 3437566 h 3437566"/>
              <a:gd name="connsiteX4" fmla="*/ 0 w 2963417"/>
              <a:gd name="connsiteY4" fmla="*/ 2696711 h 3437566"/>
              <a:gd name="connsiteX5" fmla="*/ 0 w 2963417"/>
              <a:gd name="connsiteY5" fmla="*/ 740855 h 343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3417" h="3437566">
                <a:moveTo>
                  <a:pt x="1481708" y="0"/>
                </a:moveTo>
                <a:lnTo>
                  <a:pt x="2963417" y="740855"/>
                </a:lnTo>
                <a:lnTo>
                  <a:pt x="2963417" y="2696711"/>
                </a:lnTo>
                <a:lnTo>
                  <a:pt x="1481708" y="3437566"/>
                </a:lnTo>
                <a:lnTo>
                  <a:pt x="0" y="2696711"/>
                </a:lnTo>
                <a:lnTo>
                  <a:pt x="0" y="740855"/>
                </a:lnTo>
                <a:close/>
              </a:path>
            </a:pathLst>
          </a:custGeom>
        </p:spPr>
        <p:txBody>
          <a:bodyPr wrap="square">
            <a:noAutofit/>
          </a:bodyPr>
          <a:lstStyle/>
          <a:p>
            <a:endParaRPr lang="id-ID"/>
          </a:p>
        </p:txBody>
      </p:sp>
    </p:spTree>
    <p:extLst>
      <p:ext uri="{BB962C8B-B14F-4D97-AF65-F5344CB8AC3E}">
        <p14:creationId xmlns:p14="http://schemas.microsoft.com/office/powerpoint/2010/main" val="1599764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1" y="0"/>
            <a:ext cx="6125028" cy="6858000"/>
          </a:xfrm>
          <a:custGeom>
            <a:avLst/>
            <a:gdLst>
              <a:gd name="connsiteX0" fmla="*/ 0 w 6125028"/>
              <a:gd name="connsiteY0" fmla="*/ 0 h 6858000"/>
              <a:gd name="connsiteX1" fmla="*/ 6125028 w 6125028"/>
              <a:gd name="connsiteY1" fmla="*/ 0 h 6858000"/>
              <a:gd name="connsiteX2" fmla="*/ 4949371 w 6125028"/>
              <a:gd name="connsiteY2" fmla="*/ 6858000 h 6858000"/>
              <a:gd name="connsiteX3" fmla="*/ 0 w 612502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125028" h="6858000">
                <a:moveTo>
                  <a:pt x="0" y="0"/>
                </a:moveTo>
                <a:lnTo>
                  <a:pt x="6125028" y="0"/>
                </a:lnTo>
                <a:lnTo>
                  <a:pt x="4949371" y="6858000"/>
                </a:lnTo>
                <a:lnTo>
                  <a:pt x="0" y="6858000"/>
                </a:lnTo>
                <a:close/>
              </a:path>
            </a:pathLst>
          </a:custGeom>
        </p:spPr>
        <p:txBody>
          <a:bodyPr wrap="square">
            <a:noAutofit/>
          </a:bodyPr>
          <a:lstStyle/>
          <a:p>
            <a:endParaRPr lang="id-ID"/>
          </a:p>
        </p:txBody>
      </p:sp>
    </p:spTree>
    <p:extLst>
      <p:ext uri="{BB962C8B-B14F-4D97-AF65-F5344CB8AC3E}">
        <p14:creationId xmlns:p14="http://schemas.microsoft.com/office/powerpoint/2010/main" val="4182900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262743" y="2104571"/>
            <a:ext cx="3860800" cy="2438400"/>
          </a:xfrm>
          <a:custGeom>
            <a:avLst/>
            <a:gdLst>
              <a:gd name="connsiteX0" fmla="*/ 0 w 3860800"/>
              <a:gd name="connsiteY0" fmla="*/ 0 h 2438400"/>
              <a:gd name="connsiteX1" fmla="*/ 3860800 w 3860800"/>
              <a:gd name="connsiteY1" fmla="*/ 0 h 2438400"/>
              <a:gd name="connsiteX2" fmla="*/ 3860800 w 3860800"/>
              <a:gd name="connsiteY2" fmla="*/ 2438400 h 2438400"/>
              <a:gd name="connsiteX3" fmla="*/ 0 w 3860800"/>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3860800" h="2438400">
                <a:moveTo>
                  <a:pt x="0" y="0"/>
                </a:moveTo>
                <a:lnTo>
                  <a:pt x="3860800" y="0"/>
                </a:lnTo>
                <a:lnTo>
                  <a:pt x="3860800" y="2438400"/>
                </a:lnTo>
                <a:lnTo>
                  <a:pt x="0" y="2438400"/>
                </a:lnTo>
                <a:close/>
              </a:path>
            </a:pathLst>
          </a:custGeom>
        </p:spPr>
        <p:txBody>
          <a:bodyPr wrap="square">
            <a:noAutofit/>
          </a:bodyPr>
          <a:lstStyle/>
          <a:p>
            <a:endParaRPr lang="id-ID"/>
          </a:p>
        </p:txBody>
      </p:sp>
    </p:spTree>
    <p:extLst>
      <p:ext uri="{BB962C8B-B14F-4D97-AF65-F5344CB8AC3E}">
        <p14:creationId xmlns:p14="http://schemas.microsoft.com/office/powerpoint/2010/main" val="416863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374743" y="1596571"/>
            <a:ext cx="2481943" cy="3323772"/>
          </a:xfrm>
          <a:custGeom>
            <a:avLst/>
            <a:gdLst>
              <a:gd name="connsiteX0" fmla="*/ 0 w 2481943"/>
              <a:gd name="connsiteY0" fmla="*/ 0 h 3323772"/>
              <a:gd name="connsiteX1" fmla="*/ 2481943 w 2481943"/>
              <a:gd name="connsiteY1" fmla="*/ 0 h 3323772"/>
              <a:gd name="connsiteX2" fmla="*/ 2481943 w 2481943"/>
              <a:gd name="connsiteY2" fmla="*/ 3323772 h 3323772"/>
              <a:gd name="connsiteX3" fmla="*/ 0 w 2481943"/>
              <a:gd name="connsiteY3" fmla="*/ 3323772 h 3323772"/>
            </a:gdLst>
            <a:ahLst/>
            <a:cxnLst>
              <a:cxn ang="0">
                <a:pos x="connsiteX0" y="connsiteY0"/>
              </a:cxn>
              <a:cxn ang="0">
                <a:pos x="connsiteX1" y="connsiteY1"/>
              </a:cxn>
              <a:cxn ang="0">
                <a:pos x="connsiteX2" y="connsiteY2"/>
              </a:cxn>
              <a:cxn ang="0">
                <a:pos x="connsiteX3" y="connsiteY3"/>
              </a:cxn>
            </a:cxnLst>
            <a:rect l="l" t="t" r="r" b="b"/>
            <a:pathLst>
              <a:path w="2481943" h="3323772">
                <a:moveTo>
                  <a:pt x="0" y="0"/>
                </a:moveTo>
                <a:lnTo>
                  <a:pt x="2481943" y="0"/>
                </a:lnTo>
                <a:lnTo>
                  <a:pt x="2481943" y="3323772"/>
                </a:lnTo>
                <a:lnTo>
                  <a:pt x="0" y="3323772"/>
                </a:lnTo>
                <a:close/>
              </a:path>
            </a:pathLst>
          </a:custGeom>
        </p:spPr>
        <p:txBody>
          <a:bodyPr wrap="square">
            <a:noAutofit/>
          </a:bodyPr>
          <a:lstStyle/>
          <a:p>
            <a:endParaRPr lang="id-ID"/>
          </a:p>
        </p:txBody>
      </p:sp>
    </p:spTree>
    <p:extLst>
      <p:ext uri="{BB962C8B-B14F-4D97-AF65-F5344CB8AC3E}">
        <p14:creationId xmlns:p14="http://schemas.microsoft.com/office/powerpoint/2010/main" val="390920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616700" y="1155700"/>
            <a:ext cx="2628900" cy="4521200"/>
          </a:xfrm>
          <a:custGeom>
            <a:avLst/>
            <a:gdLst>
              <a:gd name="connsiteX0" fmla="*/ 0 w 2628900"/>
              <a:gd name="connsiteY0" fmla="*/ 0 h 4521200"/>
              <a:gd name="connsiteX1" fmla="*/ 2628900 w 2628900"/>
              <a:gd name="connsiteY1" fmla="*/ 0 h 4521200"/>
              <a:gd name="connsiteX2" fmla="*/ 2628900 w 2628900"/>
              <a:gd name="connsiteY2" fmla="*/ 4521200 h 4521200"/>
              <a:gd name="connsiteX3" fmla="*/ 0 w 2628900"/>
              <a:gd name="connsiteY3" fmla="*/ 4521200 h 4521200"/>
            </a:gdLst>
            <a:ahLst/>
            <a:cxnLst>
              <a:cxn ang="0">
                <a:pos x="connsiteX0" y="connsiteY0"/>
              </a:cxn>
              <a:cxn ang="0">
                <a:pos x="connsiteX1" y="connsiteY1"/>
              </a:cxn>
              <a:cxn ang="0">
                <a:pos x="connsiteX2" y="connsiteY2"/>
              </a:cxn>
              <a:cxn ang="0">
                <a:pos x="connsiteX3" y="connsiteY3"/>
              </a:cxn>
            </a:cxnLst>
            <a:rect l="l" t="t" r="r" b="b"/>
            <a:pathLst>
              <a:path w="2628900" h="4521200">
                <a:moveTo>
                  <a:pt x="0" y="0"/>
                </a:moveTo>
                <a:lnTo>
                  <a:pt x="2628900" y="0"/>
                </a:lnTo>
                <a:lnTo>
                  <a:pt x="2628900" y="4521200"/>
                </a:lnTo>
                <a:lnTo>
                  <a:pt x="0" y="4521200"/>
                </a:lnTo>
                <a:close/>
              </a:path>
            </a:pathLst>
          </a:custGeom>
        </p:spPr>
        <p:txBody>
          <a:bodyPr wrap="square">
            <a:noAutofit/>
          </a:bodyPr>
          <a:lstStyle/>
          <a:p>
            <a:endParaRPr lang="id-ID"/>
          </a:p>
        </p:txBody>
      </p:sp>
    </p:spTree>
    <p:extLst>
      <p:ext uri="{BB962C8B-B14F-4D97-AF65-F5344CB8AC3E}">
        <p14:creationId xmlns:p14="http://schemas.microsoft.com/office/powerpoint/2010/main" val="3389758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181100" y="1238250"/>
            <a:ext cx="2990850" cy="3943350"/>
          </a:xfrm>
          <a:custGeom>
            <a:avLst/>
            <a:gdLst>
              <a:gd name="connsiteX0" fmla="*/ 0 w 2990850"/>
              <a:gd name="connsiteY0" fmla="*/ 0 h 3943350"/>
              <a:gd name="connsiteX1" fmla="*/ 2990850 w 2990850"/>
              <a:gd name="connsiteY1" fmla="*/ 0 h 3943350"/>
              <a:gd name="connsiteX2" fmla="*/ 2990850 w 2990850"/>
              <a:gd name="connsiteY2" fmla="*/ 3943350 h 3943350"/>
              <a:gd name="connsiteX3" fmla="*/ 0 w 2990850"/>
              <a:gd name="connsiteY3" fmla="*/ 3943350 h 3943350"/>
            </a:gdLst>
            <a:ahLst/>
            <a:cxnLst>
              <a:cxn ang="0">
                <a:pos x="connsiteX0" y="connsiteY0"/>
              </a:cxn>
              <a:cxn ang="0">
                <a:pos x="connsiteX1" y="connsiteY1"/>
              </a:cxn>
              <a:cxn ang="0">
                <a:pos x="connsiteX2" y="connsiteY2"/>
              </a:cxn>
              <a:cxn ang="0">
                <a:pos x="connsiteX3" y="connsiteY3"/>
              </a:cxn>
            </a:cxnLst>
            <a:rect l="l" t="t" r="r" b="b"/>
            <a:pathLst>
              <a:path w="2990850" h="3943350">
                <a:moveTo>
                  <a:pt x="0" y="0"/>
                </a:moveTo>
                <a:lnTo>
                  <a:pt x="2990850" y="0"/>
                </a:lnTo>
                <a:lnTo>
                  <a:pt x="2990850" y="3943350"/>
                </a:lnTo>
                <a:lnTo>
                  <a:pt x="0" y="3943350"/>
                </a:lnTo>
                <a:close/>
              </a:path>
            </a:pathLst>
          </a:custGeom>
        </p:spPr>
        <p:txBody>
          <a:bodyPr wrap="square">
            <a:noAutofit/>
          </a:bodyPr>
          <a:lstStyle/>
          <a:p>
            <a:endParaRPr lang="id-ID"/>
          </a:p>
        </p:txBody>
      </p:sp>
    </p:spTree>
    <p:extLst>
      <p:ext uri="{BB962C8B-B14F-4D97-AF65-F5344CB8AC3E}">
        <p14:creationId xmlns:p14="http://schemas.microsoft.com/office/powerpoint/2010/main" val="3519721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4231887" cy="6869392"/>
          </a:xfrm>
          <a:custGeom>
            <a:avLst/>
            <a:gdLst>
              <a:gd name="connsiteX0" fmla="*/ 0 w 4231887"/>
              <a:gd name="connsiteY0" fmla="*/ 0 h 6869392"/>
              <a:gd name="connsiteX1" fmla="*/ 4231887 w 4231887"/>
              <a:gd name="connsiteY1" fmla="*/ 0 h 6869392"/>
              <a:gd name="connsiteX2" fmla="*/ 2230434 w 4231887"/>
              <a:gd name="connsiteY2" fmla="*/ 3392293 h 6869392"/>
              <a:gd name="connsiteX3" fmla="*/ 2841047 w 4231887"/>
              <a:gd name="connsiteY3" fmla="*/ 3392293 h 6869392"/>
              <a:gd name="connsiteX4" fmla="*/ 814151 w 4231887"/>
              <a:gd name="connsiteY4" fmla="*/ 6869392 h 6869392"/>
              <a:gd name="connsiteX5" fmla="*/ 0 w 4231887"/>
              <a:gd name="connsiteY5" fmla="*/ 6869392 h 686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1887" h="6869392">
                <a:moveTo>
                  <a:pt x="0" y="0"/>
                </a:moveTo>
                <a:lnTo>
                  <a:pt x="4231887" y="0"/>
                </a:lnTo>
                <a:lnTo>
                  <a:pt x="2230434" y="3392293"/>
                </a:lnTo>
                <a:lnTo>
                  <a:pt x="2841047" y="3392293"/>
                </a:lnTo>
                <a:lnTo>
                  <a:pt x="814151" y="6869392"/>
                </a:lnTo>
                <a:lnTo>
                  <a:pt x="0" y="6869392"/>
                </a:lnTo>
                <a:close/>
              </a:path>
            </a:pathLst>
          </a:custGeom>
        </p:spPr>
        <p:txBody>
          <a:bodyPr wrap="square">
            <a:noAutofit/>
          </a:bodyPr>
          <a:lstStyle/>
          <a:p>
            <a:endParaRPr lang="id-ID"/>
          </a:p>
        </p:txBody>
      </p:sp>
    </p:spTree>
    <p:extLst>
      <p:ext uri="{BB962C8B-B14F-4D97-AF65-F5344CB8AC3E}">
        <p14:creationId xmlns:p14="http://schemas.microsoft.com/office/powerpoint/2010/main" val="1390401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flipH="1">
            <a:off x="7960113" y="0"/>
            <a:ext cx="4231887" cy="6869392"/>
          </a:xfrm>
          <a:custGeom>
            <a:avLst/>
            <a:gdLst>
              <a:gd name="connsiteX0" fmla="*/ 0 w 4231887"/>
              <a:gd name="connsiteY0" fmla="*/ 0 h 6869392"/>
              <a:gd name="connsiteX1" fmla="*/ 4231887 w 4231887"/>
              <a:gd name="connsiteY1" fmla="*/ 0 h 6869392"/>
              <a:gd name="connsiteX2" fmla="*/ 2230434 w 4231887"/>
              <a:gd name="connsiteY2" fmla="*/ 3392293 h 6869392"/>
              <a:gd name="connsiteX3" fmla="*/ 2841047 w 4231887"/>
              <a:gd name="connsiteY3" fmla="*/ 3392293 h 6869392"/>
              <a:gd name="connsiteX4" fmla="*/ 814151 w 4231887"/>
              <a:gd name="connsiteY4" fmla="*/ 6869392 h 6869392"/>
              <a:gd name="connsiteX5" fmla="*/ 0 w 4231887"/>
              <a:gd name="connsiteY5" fmla="*/ 6869392 h 686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1887" h="6869392">
                <a:moveTo>
                  <a:pt x="0" y="0"/>
                </a:moveTo>
                <a:lnTo>
                  <a:pt x="4231887" y="0"/>
                </a:lnTo>
                <a:lnTo>
                  <a:pt x="2230434" y="3392293"/>
                </a:lnTo>
                <a:lnTo>
                  <a:pt x="2841047" y="3392293"/>
                </a:lnTo>
                <a:lnTo>
                  <a:pt x="814151" y="6869392"/>
                </a:lnTo>
                <a:lnTo>
                  <a:pt x="0" y="6869392"/>
                </a:lnTo>
                <a:close/>
              </a:path>
            </a:pathLst>
          </a:custGeom>
        </p:spPr>
        <p:txBody>
          <a:bodyPr wrap="square">
            <a:noAutofit/>
          </a:bodyPr>
          <a:lstStyle/>
          <a:p>
            <a:endParaRPr lang="id-ID"/>
          </a:p>
        </p:txBody>
      </p:sp>
    </p:spTree>
    <p:extLst>
      <p:ext uri="{BB962C8B-B14F-4D97-AF65-F5344CB8AC3E}">
        <p14:creationId xmlns:p14="http://schemas.microsoft.com/office/powerpoint/2010/main" val="1871291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251324" y="1"/>
            <a:ext cx="7943996" cy="6858000"/>
          </a:xfrm>
          <a:custGeom>
            <a:avLst/>
            <a:gdLst>
              <a:gd name="connsiteX0" fmla="*/ 3976274 w 7943996"/>
              <a:gd name="connsiteY0" fmla="*/ 0 h 6858000"/>
              <a:gd name="connsiteX1" fmla="*/ 7943996 w 7943996"/>
              <a:gd name="connsiteY1" fmla="*/ 0 h 6858000"/>
              <a:gd name="connsiteX2" fmla="*/ 7943996 w 7943996"/>
              <a:gd name="connsiteY2" fmla="*/ 3437551 h 6858000"/>
              <a:gd name="connsiteX3" fmla="*/ 5951584 w 7943996"/>
              <a:gd name="connsiteY3" fmla="*/ 6858000 h 6858000"/>
              <a:gd name="connsiteX4" fmla="*/ 0 w 794399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3996" h="6858000">
                <a:moveTo>
                  <a:pt x="3976274" y="0"/>
                </a:moveTo>
                <a:lnTo>
                  <a:pt x="7943996" y="0"/>
                </a:lnTo>
                <a:lnTo>
                  <a:pt x="7943996" y="3437551"/>
                </a:lnTo>
                <a:lnTo>
                  <a:pt x="5951584" y="6858000"/>
                </a:lnTo>
                <a:lnTo>
                  <a:pt x="0" y="6858000"/>
                </a:lnTo>
                <a:close/>
              </a:path>
            </a:pathLst>
          </a:custGeom>
        </p:spPr>
        <p:txBody>
          <a:bodyPr wrap="square">
            <a:noAutofit/>
          </a:bodyPr>
          <a:lstStyle/>
          <a:p>
            <a:endParaRPr lang="id-ID"/>
          </a:p>
        </p:txBody>
      </p:sp>
    </p:spTree>
    <p:extLst>
      <p:ext uri="{BB962C8B-B14F-4D97-AF65-F5344CB8AC3E}">
        <p14:creationId xmlns:p14="http://schemas.microsoft.com/office/powerpoint/2010/main" val="1474839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606862" y="0"/>
            <a:ext cx="5585138" cy="6870062"/>
          </a:xfrm>
          <a:custGeom>
            <a:avLst/>
            <a:gdLst>
              <a:gd name="connsiteX0" fmla="*/ 0 w 5585138"/>
              <a:gd name="connsiteY0" fmla="*/ 0 h 6870062"/>
              <a:gd name="connsiteX1" fmla="*/ 5585138 w 5585138"/>
              <a:gd name="connsiteY1" fmla="*/ 0 h 6870062"/>
              <a:gd name="connsiteX2" fmla="*/ 5585138 w 5585138"/>
              <a:gd name="connsiteY2" fmla="*/ 6870062 h 6870062"/>
              <a:gd name="connsiteX3" fmla="*/ 3931868 w 5585138"/>
              <a:gd name="connsiteY3" fmla="*/ 6870062 h 6870062"/>
            </a:gdLst>
            <a:ahLst/>
            <a:cxnLst>
              <a:cxn ang="0">
                <a:pos x="connsiteX0" y="connsiteY0"/>
              </a:cxn>
              <a:cxn ang="0">
                <a:pos x="connsiteX1" y="connsiteY1"/>
              </a:cxn>
              <a:cxn ang="0">
                <a:pos x="connsiteX2" y="connsiteY2"/>
              </a:cxn>
              <a:cxn ang="0">
                <a:pos x="connsiteX3" y="connsiteY3"/>
              </a:cxn>
            </a:cxnLst>
            <a:rect l="l" t="t" r="r" b="b"/>
            <a:pathLst>
              <a:path w="5585138" h="6870062">
                <a:moveTo>
                  <a:pt x="0" y="0"/>
                </a:moveTo>
                <a:lnTo>
                  <a:pt x="5585138" y="0"/>
                </a:lnTo>
                <a:lnTo>
                  <a:pt x="5585138" y="6870062"/>
                </a:lnTo>
                <a:lnTo>
                  <a:pt x="3931868" y="6870062"/>
                </a:lnTo>
                <a:close/>
              </a:path>
            </a:pathLst>
          </a:custGeom>
        </p:spPr>
        <p:txBody>
          <a:bodyPr wrap="square">
            <a:noAutofit/>
          </a:bodyPr>
          <a:lstStyle/>
          <a:p>
            <a:endParaRPr lang="id-ID"/>
          </a:p>
        </p:txBody>
      </p:sp>
    </p:spTree>
    <p:extLst>
      <p:ext uri="{BB962C8B-B14F-4D97-AF65-F5344CB8AC3E}">
        <p14:creationId xmlns:p14="http://schemas.microsoft.com/office/powerpoint/2010/main" val="810990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4" name="Picture Placeholder 33"/>
          <p:cNvSpPr>
            <a:spLocks noGrp="1"/>
          </p:cNvSpPr>
          <p:nvPr>
            <p:ph type="pic" sz="quarter" idx="10"/>
          </p:nvPr>
        </p:nvSpPr>
        <p:spPr>
          <a:xfrm>
            <a:off x="2621030" y="1167580"/>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35" name="Picture Placeholder 34"/>
          <p:cNvSpPr>
            <a:spLocks noGrp="1"/>
          </p:cNvSpPr>
          <p:nvPr>
            <p:ph type="pic" sz="quarter" idx="11"/>
          </p:nvPr>
        </p:nvSpPr>
        <p:spPr>
          <a:xfrm>
            <a:off x="4385382" y="1167580"/>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dirty="0"/>
          </a:p>
        </p:txBody>
      </p:sp>
      <p:sp>
        <p:nvSpPr>
          <p:cNvPr id="36" name="Picture Placeholder 35"/>
          <p:cNvSpPr>
            <a:spLocks noGrp="1"/>
          </p:cNvSpPr>
          <p:nvPr>
            <p:ph type="pic" sz="quarter" idx="12"/>
          </p:nvPr>
        </p:nvSpPr>
        <p:spPr>
          <a:xfrm>
            <a:off x="6209347" y="1167580"/>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dirty="0"/>
          </a:p>
        </p:txBody>
      </p:sp>
      <p:sp>
        <p:nvSpPr>
          <p:cNvPr id="37" name="Picture Placeholder 36"/>
          <p:cNvSpPr>
            <a:spLocks noGrp="1"/>
          </p:cNvSpPr>
          <p:nvPr>
            <p:ph type="pic" sz="quarter" idx="13"/>
          </p:nvPr>
        </p:nvSpPr>
        <p:spPr>
          <a:xfrm>
            <a:off x="7967828" y="1167580"/>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dirty="0"/>
          </a:p>
        </p:txBody>
      </p:sp>
      <p:sp>
        <p:nvSpPr>
          <p:cNvPr id="38" name="Picture Placeholder 37"/>
          <p:cNvSpPr>
            <a:spLocks noGrp="1"/>
          </p:cNvSpPr>
          <p:nvPr>
            <p:ph type="pic" sz="quarter" idx="14"/>
          </p:nvPr>
        </p:nvSpPr>
        <p:spPr>
          <a:xfrm>
            <a:off x="1745007" y="2537043"/>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39" name="Picture Placeholder 38"/>
          <p:cNvSpPr>
            <a:spLocks noGrp="1"/>
          </p:cNvSpPr>
          <p:nvPr>
            <p:ph type="pic" sz="quarter" idx="15"/>
          </p:nvPr>
        </p:nvSpPr>
        <p:spPr>
          <a:xfrm>
            <a:off x="3534554" y="2537043"/>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40" name="Picture Placeholder 39"/>
          <p:cNvSpPr>
            <a:spLocks noGrp="1"/>
          </p:cNvSpPr>
          <p:nvPr>
            <p:ph type="pic" sz="quarter" idx="16"/>
          </p:nvPr>
        </p:nvSpPr>
        <p:spPr>
          <a:xfrm>
            <a:off x="5325777" y="2537043"/>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41" name="Picture Placeholder 40"/>
          <p:cNvSpPr>
            <a:spLocks noGrp="1"/>
          </p:cNvSpPr>
          <p:nvPr>
            <p:ph type="pic" sz="quarter" idx="17"/>
          </p:nvPr>
        </p:nvSpPr>
        <p:spPr>
          <a:xfrm>
            <a:off x="7103564" y="2537043"/>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42" name="Picture Placeholder 41"/>
          <p:cNvSpPr>
            <a:spLocks noGrp="1"/>
          </p:cNvSpPr>
          <p:nvPr>
            <p:ph type="pic" sz="quarter" idx="18"/>
          </p:nvPr>
        </p:nvSpPr>
        <p:spPr>
          <a:xfrm>
            <a:off x="8894787" y="2537043"/>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43" name="Picture Placeholder 42"/>
          <p:cNvSpPr>
            <a:spLocks noGrp="1"/>
          </p:cNvSpPr>
          <p:nvPr>
            <p:ph type="pic" sz="quarter" idx="19"/>
          </p:nvPr>
        </p:nvSpPr>
        <p:spPr>
          <a:xfrm>
            <a:off x="2610155" y="3997712"/>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44" name="Picture Placeholder 43"/>
          <p:cNvSpPr>
            <a:spLocks noGrp="1"/>
          </p:cNvSpPr>
          <p:nvPr>
            <p:ph type="pic" sz="quarter" idx="20"/>
          </p:nvPr>
        </p:nvSpPr>
        <p:spPr>
          <a:xfrm>
            <a:off x="4387942" y="3997712"/>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45" name="Picture Placeholder 44"/>
          <p:cNvSpPr>
            <a:spLocks noGrp="1"/>
          </p:cNvSpPr>
          <p:nvPr>
            <p:ph type="pic" sz="quarter" idx="21"/>
          </p:nvPr>
        </p:nvSpPr>
        <p:spPr>
          <a:xfrm>
            <a:off x="6222012" y="3997712"/>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
        <p:nvSpPr>
          <p:cNvPr id="46" name="Picture Placeholder 45"/>
          <p:cNvSpPr>
            <a:spLocks noGrp="1"/>
          </p:cNvSpPr>
          <p:nvPr>
            <p:ph type="pic" sz="quarter" idx="22"/>
          </p:nvPr>
        </p:nvSpPr>
        <p:spPr>
          <a:xfrm>
            <a:off x="7985740" y="3997712"/>
            <a:ext cx="1576276" cy="1692709"/>
          </a:xfrm>
          <a:custGeom>
            <a:avLst/>
            <a:gdLst>
              <a:gd name="connsiteX0" fmla="*/ 832919 w 1576276"/>
              <a:gd name="connsiteY0" fmla="*/ 0 h 1692709"/>
              <a:gd name="connsiteX1" fmla="*/ 1576276 w 1576276"/>
              <a:gd name="connsiteY1" fmla="*/ 447807 h 1692709"/>
              <a:gd name="connsiteX2" fmla="*/ 1558364 w 1576276"/>
              <a:gd name="connsiteY2" fmla="*/ 1280727 h 1692709"/>
              <a:gd name="connsiteX3" fmla="*/ 770226 w 1576276"/>
              <a:gd name="connsiteY3" fmla="*/ 1692709 h 1692709"/>
              <a:gd name="connsiteX4" fmla="*/ 0 w 1576276"/>
              <a:gd name="connsiteY4" fmla="*/ 1244903 h 1692709"/>
              <a:gd name="connsiteX5" fmla="*/ 44781 w 1576276"/>
              <a:gd name="connsiteY5" fmla="*/ 385114 h 16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6276" h="1692709">
                <a:moveTo>
                  <a:pt x="832919" y="0"/>
                </a:moveTo>
                <a:lnTo>
                  <a:pt x="1576276" y="447807"/>
                </a:lnTo>
                <a:lnTo>
                  <a:pt x="1558364" y="1280727"/>
                </a:lnTo>
                <a:lnTo>
                  <a:pt x="770226" y="1692709"/>
                </a:lnTo>
                <a:lnTo>
                  <a:pt x="0" y="1244903"/>
                </a:lnTo>
                <a:lnTo>
                  <a:pt x="44781" y="385114"/>
                </a:lnTo>
                <a:close/>
              </a:path>
            </a:pathLst>
          </a:custGeom>
        </p:spPr>
        <p:txBody>
          <a:bodyPr wrap="square">
            <a:noAutofit/>
          </a:bodyPr>
          <a:lstStyle/>
          <a:p>
            <a:endParaRPr lang="id-ID"/>
          </a:p>
        </p:txBody>
      </p:sp>
    </p:spTree>
    <p:extLst>
      <p:ext uri="{BB962C8B-B14F-4D97-AF65-F5344CB8AC3E}">
        <p14:creationId xmlns:p14="http://schemas.microsoft.com/office/powerpoint/2010/main" val="3562742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267450" y="0"/>
            <a:ext cx="5924550" cy="6858000"/>
          </a:xfrm>
          <a:custGeom>
            <a:avLst/>
            <a:gdLst>
              <a:gd name="connsiteX0" fmla="*/ 2743200 w 5924550"/>
              <a:gd name="connsiteY0" fmla="*/ 0 h 6858000"/>
              <a:gd name="connsiteX1" fmla="*/ 5924550 w 5924550"/>
              <a:gd name="connsiteY1" fmla="*/ 0 h 6858000"/>
              <a:gd name="connsiteX2" fmla="*/ 5924550 w 5924550"/>
              <a:gd name="connsiteY2" fmla="*/ 6858000 h 6858000"/>
              <a:gd name="connsiteX3" fmla="*/ 0 w 59245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24550" h="6858000">
                <a:moveTo>
                  <a:pt x="2743200" y="0"/>
                </a:moveTo>
                <a:lnTo>
                  <a:pt x="5924550" y="0"/>
                </a:lnTo>
                <a:lnTo>
                  <a:pt x="5924550" y="6858000"/>
                </a:lnTo>
                <a:lnTo>
                  <a:pt x="0" y="6858000"/>
                </a:lnTo>
                <a:close/>
              </a:path>
            </a:pathLst>
          </a:custGeom>
        </p:spPr>
        <p:txBody>
          <a:bodyPr wrap="square">
            <a:noAutofit/>
          </a:bodyPr>
          <a:lstStyle/>
          <a:p>
            <a:endParaRPr lang="id-ID"/>
          </a:p>
        </p:txBody>
      </p:sp>
    </p:spTree>
    <p:extLst>
      <p:ext uri="{BB962C8B-B14F-4D97-AF65-F5344CB8AC3E}">
        <p14:creationId xmlns:p14="http://schemas.microsoft.com/office/powerpoint/2010/main" val="29923163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409371" y="2592100"/>
            <a:ext cx="4484914" cy="2960914"/>
          </a:xfrm>
          <a:custGeom>
            <a:avLst/>
            <a:gdLst>
              <a:gd name="connsiteX0" fmla="*/ 0 w 4484914"/>
              <a:gd name="connsiteY0" fmla="*/ 0 h 2960914"/>
              <a:gd name="connsiteX1" fmla="*/ 4484914 w 4484914"/>
              <a:gd name="connsiteY1" fmla="*/ 0 h 2960914"/>
              <a:gd name="connsiteX2" fmla="*/ 4484914 w 4484914"/>
              <a:gd name="connsiteY2" fmla="*/ 2960914 h 2960914"/>
              <a:gd name="connsiteX3" fmla="*/ 0 w 4484914"/>
              <a:gd name="connsiteY3" fmla="*/ 2960914 h 2960914"/>
            </a:gdLst>
            <a:ahLst/>
            <a:cxnLst>
              <a:cxn ang="0">
                <a:pos x="connsiteX0" y="connsiteY0"/>
              </a:cxn>
              <a:cxn ang="0">
                <a:pos x="connsiteX1" y="connsiteY1"/>
              </a:cxn>
              <a:cxn ang="0">
                <a:pos x="connsiteX2" y="connsiteY2"/>
              </a:cxn>
              <a:cxn ang="0">
                <a:pos x="connsiteX3" y="connsiteY3"/>
              </a:cxn>
            </a:cxnLst>
            <a:rect l="l" t="t" r="r" b="b"/>
            <a:pathLst>
              <a:path w="4484914" h="2960914">
                <a:moveTo>
                  <a:pt x="0" y="0"/>
                </a:moveTo>
                <a:lnTo>
                  <a:pt x="4484914" y="0"/>
                </a:lnTo>
                <a:lnTo>
                  <a:pt x="4484914" y="2960914"/>
                </a:lnTo>
                <a:lnTo>
                  <a:pt x="0" y="2960914"/>
                </a:lnTo>
                <a:close/>
              </a:path>
            </a:pathLst>
          </a:custGeom>
        </p:spPr>
        <p:txBody>
          <a:bodyPr wrap="square">
            <a:noAutofit/>
          </a:bodyPr>
          <a:lstStyle/>
          <a:p>
            <a:endParaRPr lang="id-ID"/>
          </a:p>
        </p:txBody>
      </p:sp>
    </p:spTree>
    <p:extLst>
      <p:ext uri="{BB962C8B-B14F-4D97-AF65-F5344CB8AC3E}">
        <p14:creationId xmlns:p14="http://schemas.microsoft.com/office/powerpoint/2010/main" val="10492033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 y="0"/>
            <a:ext cx="6308875" cy="6858000"/>
          </a:xfrm>
          <a:custGeom>
            <a:avLst/>
            <a:gdLst>
              <a:gd name="connsiteX0" fmla="*/ 1635183 w 6308875"/>
              <a:gd name="connsiteY0" fmla="*/ 0 h 6858000"/>
              <a:gd name="connsiteX1" fmla="*/ 6308875 w 6308875"/>
              <a:gd name="connsiteY1" fmla="*/ 0 h 6858000"/>
              <a:gd name="connsiteX2" fmla="*/ 2513788 w 6308875"/>
              <a:gd name="connsiteY2" fmla="*/ 6858000 h 6858000"/>
              <a:gd name="connsiteX3" fmla="*/ 0 w 6308875"/>
              <a:gd name="connsiteY3" fmla="*/ 6858000 h 6858000"/>
              <a:gd name="connsiteX4" fmla="*/ 0 w 6308875"/>
              <a:gd name="connsiteY4" fmla="*/ 287987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8875" h="6858000">
                <a:moveTo>
                  <a:pt x="1635183" y="0"/>
                </a:moveTo>
                <a:lnTo>
                  <a:pt x="6308875" y="0"/>
                </a:lnTo>
                <a:lnTo>
                  <a:pt x="2513788" y="6858000"/>
                </a:lnTo>
                <a:lnTo>
                  <a:pt x="0" y="6858000"/>
                </a:lnTo>
                <a:lnTo>
                  <a:pt x="0" y="2879872"/>
                </a:lnTo>
                <a:close/>
              </a:path>
            </a:pathLst>
          </a:custGeom>
        </p:spPr>
        <p:txBody>
          <a:bodyPr wrap="square">
            <a:noAutofit/>
          </a:bodyPr>
          <a:lstStyle/>
          <a:p>
            <a:endParaRPr lang="id-ID"/>
          </a:p>
        </p:txBody>
      </p:sp>
    </p:spTree>
    <p:extLst>
      <p:ext uri="{BB962C8B-B14F-4D97-AF65-F5344CB8AC3E}">
        <p14:creationId xmlns:p14="http://schemas.microsoft.com/office/powerpoint/2010/main" val="7878464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flipH="1">
            <a:off x="5883125" y="0"/>
            <a:ext cx="6308875" cy="6858000"/>
          </a:xfrm>
          <a:custGeom>
            <a:avLst/>
            <a:gdLst>
              <a:gd name="connsiteX0" fmla="*/ 1635183 w 6308875"/>
              <a:gd name="connsiteY0" fmla="*/ 0 h 6858000"/>
              <a:gd name="connsiteX1" fmla="*/ 6308875 w 6308875"/>
              <a:gd name="connsiteY1" fmla="*/ 0 h 6858000"/>
              <a:gd name="connsiteX2" fmla="*/ 2513788 w 6308875"/>
              <a:gd name="connsiteY2" fmla="*/ 6858000 h 6858000"/>
              <a:gd name="connsiteX3" fmla="*/ 0 w 6308875"/>
              <a:gd name="connsiteY3" fmla="*/ 6858000 h 6858000"/>
              <a:gd name="connsiteX4" fmla="*/ 0 w 6308875"/>
              <a:gd name="connsiteY4" fmla="*/ 287987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8875" h="6858000">
                <a:moveTo>
                  <a:pt x="1635183" y="0"/>
                </a:moveTo>
                <a:lnTo>
                  <a:pt x="6308875" y="0"/>
                </a:lnTo>
                <a:lnTo>
                  <a:pt x="2513788" y="6858000"/>
                </a:lnTo>
                <a:lnTo>
                  <a:pt x="0" y="6858000"/>
                </a:lnTo>
                <a:lnTo>
                  <a:pt x="0" y="2879872"/>
                </a:lnTo>
                <a:close/>
              </a:path>
            </a:pathLst>
          </a:custGeom>
        </p:spPr>
        <p:txBody>
          <a:bodyPr wrap="square">
            <a:noAutofit/>
          </a:bodyPr>
          <a:lstStyle/>
          <a:p>
            <a:endParaRPr lang="id-ID"/>
          </a:p>
        </p:txBody>
      </p:sp>
    </p:spTree>
    <p:extLst>
      <p:ext uri="{BB962C8B-B14F-4D97-AF65-F5344CB8AC3E}">
        <p14:creationId xmlns:p14="http://schemas.microsoft.com/office/powerpoint/2010/main" val="2067747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095037" y="2203963"/>
            <a:ext cx="6138808" cy="2604341"/>
          </a:xfrm>
          <a:custGeom>
            <a:avLst/>
            <a:gdLst>
              <a:gd name="connsiteX0" fmla="*/ 1400655 w 6138808"/>
              <a:gd name="connsiteY0" fmla="*/ 0 h 2604341"/>
              <a:gd name="connsiteX1" fmla="*/ 6138808 w 6138808"/>
              <a:gd name="connsiteY1" fmla="*/ 0 h 2604341"/>
              <a:gd name="connsiteX2" fmla="*/ 6138808 w 6138808"/>
              <a:gd name="connsiteY2" fmla="*/ 2604341 h 2604341"/>
              <a:gd name="connsiteX3" fmla="*/ 0 w 6138808"/>
              <a:gd name="connsiteY3" fmla="*/ 2604341 h 2604341"/>
            </a:gdLst>
            <a:ahLst/>
            <a:cxnLst>
              <a:cxn ang="0">
                <a:pos x="connsiteX0" y="connsiteY0"/>
              </a:cxn>
              <a:cxn ang="0">
                <a:pos x="connsiteX1" y="connsiteY1"/>
              </a:cxn>
              <a:cxn ang="0">
                <a:pos x="connsiteX2" y="connsiteY2"/>
              </a:cxn>
              <a:cxn ang="0">
                <a:pos x="connsiteX3" y="connsiteY3"/>
              </a:cxn>
            </a:cxnLst>
            <a:rect l="l" t="t" r="r" b="b"/>
            <a:pathLst>
              <a:path w="6138808" h="2604341">
                <a:moveTo>
                  <a:pt x="1400655" y="0"/>
                </a:moveTo>
                <a:lnTo>
                  <a:pt x="6138808" y="0"/>
                </a:lnTo>
                <a:lnTo>
                  <a:pt x="6138808" y="2604341"/>
                </a:lnTo>
                <a:lnTo>
                  <a:pt x="0" y="2604341"/>
                </a:lnTo>
                <a:close/>
              </a:path>
            </a:pathLst>
          </a:custGeom>
        </p:spPr>
        <p:txBody>
          <a:bodyPr wrap="square">
            <a:noAutofit/>
          </a:bodyPr>
          <a:lstStyle/>
          <a:p>
            <a:endParaRPr lang="id-ID"/>
          </a:p>
        </p:txBody>
      </p:sp>
    </p:spTree>
    <p:extLst>
      <p:ext uri="{BB962C8B-B14F-4D97-AF65-F5344CB8AC3E}">
        <p14:creationId xmlns:p14="http://schemas.microsoft.com/office/powerpoint/2010/main" val="4917014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532637" y="1383511"/>
            <a:ext cx="3107663" cy="1963738"/>
          </a:xfrm>
          <a:custGeom>
            <a:avLst/>
            <a:gdLst>
              <a:gd name="connsiteX0" fmla="*/ 0 w 3107663"/>
              <a:gd name="connsiteY0" fmla="*/ 0 h 1963738"/>
              <a:gd name="connsiteX1" fmla="*/ 3107663 w 3107663"/>
              <a:gd name="connsiteY1" fmla="*/ 0 h 1963738"/>
              <a:gd name="connsiteX2" fmla="*/ 3107663 w 3107663"/>
              <a:gd name="connsiteY2" fmla="*/ 1963738 h 1963738"/>
              <a:gd name="connsiteX3" fmla="*/ 0 w 3107663"/>
              <a:gd name="connsiteY3" fmla="*/ 1963738 h 1963738"/>
            </a:gdLst>
            <a:ahLst/>
            <a:cxnLst>
              <a:cxn ang="0">
                <a:pos x="connsiteX0" y="connsiteY0"/>
              </a:cxn>
              <a:cxn ang="0">
                <a:pos x="connsiteX1" y="connsiteY1"/>
              </a:cxn>
              <a:cxn ang="0">
                <a:pos x="connsiteX2" y="connsiteY2"/>
              </a:cxn>
              <a:cxn ang="0">
                <a:pos x="connsiteX3" y="connsiteY3"/>
              </a:cxn>
            </a:cxnLst>
            <a:rect l="l" t="t" r="r" b="b"/>
            <a:pathLst>
              <a:path w="3107663" h="1963738">
                <a:moveTo>
                  <a:pt x="0" y="0"/>
                </a:moveTo>
                <a:lnTo>
                  <a:pt x="3107663" y="0"/>
                </a:lnTo>
                <a:lnTo>
                  <a:pt x="3107663" y="1963738"/>
                </a:lnTo>
                <a:lnTo>
                  <a:pt x="0" y="1963738"/>
                </a:lnTo>
                <a:close/>
              </a:path>
            </a:pathLst>
          </a:custGeom>
        </p:spPr>
        <p:txBody>
          <a:bodyPr wrap="square">
            <a:noAutofit/>
          </a:bodyPr>
          <a:lstStyle/>
          <a:p>
            <a:endParaRPr lang="id-ID"/>
          </a:p>
        </p:txBody>
      </p:sp>
    </p:spTree>
    <p:extLst>
      <p:ext uri="{BB962C8B-B14F-4D97-AF65-F5344CB8AC3E}">
        <p14:creationId xmlns:p14="http://schemas.microsoft.com/office/powerpoint/2010/main" val="9869763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 y="1525588"/>
            <a:ext cx="6026765" cy="3600204"/>
          </a:xfrm>
          <a:custGeom>
            <a:avLst/>
            <a:gdLst>
              <a:gd name="connsiteX0" fmla="*/ 0 w 6026765"/>
              <a:gd name="connsiteY0" fmla="*/ 0 h 3600204"/>
              <a:gd name="connsiteX1" fmla="*/ 6026765 w 6026765"/>
              <a:gd name="connsiteY1" fmla="*/ 0 h 3600204"/>
              <a:gd name="connsiteX2" fmla="*/ 3806378 w 6026765"/>
              <a:gd name="connsiteY2" fmla="*/ 3600204 h 3600204"/>
              <a:gd name="connsiteX3" fmla="*/ 0 w 6026765"/>
              <a:gd name="connsiteY3" fmla="*/ 3600204 h 3600204"/>
            </a:gdLst>
            <a:ahLst/>
            <a:cxnLst>
              <a:cxn ang="0">
                <a:pos x="connsiteX0" y="connsiteY0"/>
              </a:cxn>
              <a:cxn ang="0">
                <a:pos x="connsiteX1" y="connsiteY1"/>
              </a:cxn>
              <a:cxn ang="0">
                <a:pos x="connsiteX2" y="connsiteY2"/>
              </a:cxn>
              <a:cxn ang="0">
                <a:pos x="connsiteX3" y="connsiteY3"/>
              </a:cxn>
            </a:cxnLst>
            <a:rect l="l" t="t" r="r" b="b"/>
            <a:pathLst>
              <a:path w="6026765" h="3600204">
                <a:moveTo>
                  <a:pt x="0" y="0"/>
                </a:moveTo>
                <a:lnTo>
                  <a:pt x="6026765" y="0"/>
                </a:lnTo>
                <a:lnTo>
                  <a:pt x="3806378" y="3600204"/>
                </a:lnTo>
                <a:lnTo>
                  <a:pt x="0" y="3600204"/>
                </a:lnTo>
                <a:close/>
              </a:path>
            </a:pathLst>
          </a:custGeom>
        </p:spPr>
        <p:txBody>
          <a:bodyPr wrap="square">
            <a:noAutofit/>
          </a:bodyPr>
          <a:lstStyle/>
          <a:p>
            <a:endParaRPr lang="id-ID"/>
          </a:p>
        </p:txBody>
      </p:sp>
    </p:spTree>
    <p:extLst>
      <p:ext uri="{BB962C8B-B14F-4D97-AF65-F5344CB8AC3E}">
        <p14:creationId xmlns:p14="http://schemas.microsoft.com/office/powerpoint/2010/main" val="9768216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4591788" y="664029"/>
            <a:ext cx="3346530" cy="1765093"/>
          </a:xfrm>
          <a:custGeom>
            <a:avLst/>
            <a:gdLst>
              <a:gd name="connsiteX0" fmla="*/ 0 w 3346530"/>
              <a:gd name="connsiteY0" fmla="*/ 0 h 1765093"/>
              <a:gd name="connsiteX1" fmla="*/ 3346530 w 3346530"/>
              <a:gd name="connsiteY1" fmla="*/ 0 h 1765093"/>
              <a:gd name="connsiteX2" fmla="*/ 3346530 w 3346530"/>
              <a:gd name="connsiteY2" fmla="*/ 1765093 h 1765093"/>
              <a:gd name="connsiteX3" fmla="*/ 0 w 3346530"/>
              <a:gd name="connsiteY3" fmla="*/ 1765093 h 1765093"/>
            </a:gdLst>
            <a:ahLst/>
            <a:cxnLst>
              <a:cxn ang="0">
                <a:pos x="connsiteX0" y="connsiteY0"/>
              </a:cxn>
              <a:cxn ang="0">
                <a:pos x="connsiteX1" y="connsiteY1"/>
              </a:cxn>
              <a:cxn ang="0">
                <a:pos x="connsiteX2" y="connsiteY2"/>
              </a:cxn>
              <a:cxn ang="0">
                <a:pos x="connsiteX3" y="connsiteY3"/>
              </a:cxn>
            </a:cxnLst>
            <a:rect l="l" t="t" r="r" b="b"/>
            <a:pathLst>
              <a:path w="3346530" h="1765093">
                <a:moveTo>
                  <a:pt x="0" y="0"/>
                </a:moveTo>
                <a:lnTo>
                  <a:pt x="3346530" y="0"/>
                </a:lnTo>
                <a:lnTo>
                  <a:pt x="3346530" y="1765093"/>
                </a:lnTo>
                <a:lnTo>
                  <a:pt x="0" y="1765093"/>
                </a:lnTo>
                <a:close/>
              </a:path>
            </a:pathLst>
          </a:custGeom>
        </p:spPr>
        <p:txBody>
          <a:bodyPr wrap="square">
            <a:noAutofit/>
          </a:bodyPr>
          <a:lstStyle/>
          <a:p>
            <a:endParaRPr lang="id-ID"/>
          </a:p>
        </p:txBody>
      </p:sp>
      <p:sp>
        <p:nvSpPr>
          <p:cNvPr id="19" name="Picture Placeholder 18"/>
          <p:cNvSpPr>
            <a:spLocks noGrp="1"/>
          </p:cNvSpPr>
          <p:nvPr>
            <p:ph type="pic" sz="quarter" idx="11"/>
          </p:nvPr>
        </p:nvSpPr>
        <p:spPr>
          <a:xfrm>
            <a:off x="1173841" y="2520945"/>
            <a:ext cx="3346530" cy="1765093"/>
          </a:xfrm>
          <a:custGeom>
            <a:avLst/>
            <a:gdLst>
              <a:gd name="connsiteX0" fmla="*/ 0 w 3346530"/>
              <a:gd name="connsiteY0" fmla="*/ 0 h 1765093"/>
              <a:gd name="connsiteX1" fmla="*/ 3346530 w 3346530"/>
              <a:gd name="connsiteY1" fmla="*/ 0 h 1765093"/>
              <a:gd name="connsiteX2" fmla="*/ 3346530 w 3346530"/>
              <a:gd name="connsiteY2" fmla="*/ 1765093 h 1765093"/>
              <a:gd name="connsiteX3" fmla="*/ 0 w 3346530"/>
              <a:gd name="connsiteY3" fmla="*/ 1765093 h 1765093"/>
            </a:gdLst>
            <a:ahLst/>
            <a:cxnLst>
              <a:cxn ang="0">
                <a:pos x="connsiteX0" y="connsiteY0"/>
              </a:cxn>
              <a:cxn ang="0">
                <a:pos x="connsiteX1" y="connsiteY1"/>
              </a:cxn>
              <a:cxn ang="0">
                <a:pos x="connsiteX2" y="connsiteY2"/>
              </a:cxn>
              <a:cxn ang="0">
                <a:pos x="connsiteX3" y="connsiteY3"/>
              </a:cxn>
            </a:cxnLst>
            <a:rect l="l" t="t" r="r" b="b"/>
            <a:pathLst>
              <a:path w="3346530" h="1765093">
                <a:moveTo>
                  <a:pt x="0" y="0"/>
                </a:moveTo>
                <a:lnTo>
                  <a:pt x="3346530" y="0"/>
                </a:lnTo>
                <a:lnTo>
                  <a:pt x="3346530" y="1765093"/>
                </a:lnTo>
                <a:lnTo>
                  <a:pt x="0" y="1765093"/>
                </a:lnTo>
                <a:close/>
              </a:path>
            </a:pathLst>
          </a:custGeom>
        </p:spPr>
        <p:txBody>
          <a:bodyPr wrap="square">
            <a:noAutofit/>
          </a:bodyPr>
          <a:lstStyle/>
          <a:p>
            <a:endParaRPr lang="id-ID"/>
          </a:p>
        </p:txBody>
      </p:sp>
      <p:sp>
        <p:nvSpPr>
          <p:cNvPr id="20" name="Picture Placeholder 19"/>
          <p:cNvSpPr>
            <a:spLocks noGrp="1"/>
          </p:cNvSpPr>
          <p:nvPr>
            <p:ph type="pic" sz="quarter" idx="12"/>
          </p:nvPr>
        </p:nvSpPr>
        <p:spPr>
          <a:xfrm>
            <a:off x="8009740" y="2520945"/>
            <a:ext cx="3346530" cy="1765093"/>
          </a:xfrm>
          <a:custGeom>
            <a:avLst/>
            <a:gdLst>
              <a:gd name="connsiteX0" fmla="*/ 0 w 3346530"/>
              <a:gd name="connsiteY0" fmla="*/ 0 h 1765093"/>
              <a:gd name="connsiteX1" fmla="*/ 3346530 w 3346530"/>
              <a:gd name="connsiteY1" fmla="*/ 0 h 1765093"/>
              <a:gd name="connsiteX2" fmla="*/ 3346530 w 3346530"/>
              <a:gd name="connsiteY2" fmla="*/ 1765093 h 1765093"/>
              <a:gd name="connsiteX3" fmla="*/ 0 w 3346530"/>
              <a:gd name="connsiteY3" fmla="*/ 1765093 h 1765093"/>
            </a:gdLst>
            <a:ahLst/>
            <a:cxnLst>
              <a:cxn ang="0">
                <a:pos x="connsiteX0" y="connsiteY0"/>
              </a:cxn>
              <a:cxn ang="0">
                <a:pos x="connsiteX1" y="connsiteY1"/>
              </a:cxn>
              <a:cxn ang="0">
                <a:pos x="connsiteX2" y="connsiteY2"/>
              </a:cxn>
              <a:cxn ang="0">
                <a:pos x="connsiteX3" y="connsiteY3"/>
              </a:cxn>
            </a:cxnLst>
            <a:rect l="l" t="t" r="r" b="b"/>
            <a:pathLst>
              <a:path w="3346530" h="1765093">
                <a:moveTo>
                  <a:pt x="0" y="0"/>
                </a:moveTo>
                <a:lnTo>
                  <a:pt x="3346530" y="0"/>
                </a:lnTo>
                <a:lnTo>
                  <a:pt x="3346530" y="1765093"/>
                </a:lnTo>
                <a:lnTo>
                  <a:pt x="0" y="1765093"/>
                </a:lnTo>
                <a:close/>
              </a:path>
            </a:pathLst>
          </a:custGeom>
        </p:spPr>
        <p:txBody>
          <a:bodyPr wrap="square">
            <a:noAutofit/>
          </a:bodyPr>
          <a:lstStyle/>
          <a:p>
            <a:endParaRPr lang="id-ID"/>
          </a:p>
        </p:txBody>
      </p:sp>
      <p:sp>
        <p:nvSpPr>
          <p:cNvPr id="21" name="Picture Placeholder 20"/>
          <p:cNvSpPr>
            <a:spLocks noGrp="1"/>
          </p:cNvSpPr>
          <p:nvPr>
            <p:ph type="pic" sz="quarter" idx="13"/>
          </p:nvPr>
        </p:nvSpPr>
        <p:spPr>
          <a:xfrm>
            <a:off x="4591788" y="4403931"/>
            <a:ext cx="3346530" cy="1765093"/>
          </a:xfrm>
          <a:custGeom>
            <a:avLst/>
            <a:gdLst>
              <a:gd name="connsiteX0" fmla="*/ 0 w 3346530"/>
              <a:gd name="connsiteY0" fmla="*/ 0 h 1765093"/>
              <a:gd name="connsiteX1" fmla="*/ 3346530 w 3346530"/>
              <a:gd name="connsiteY1" fmla="*/ 0 h 1765093"/>
              <a:gd name="connsiteX2" fmla="*/ 3346530 w 3346530"/>
              <a:gd name="connsiteY2" fmla="*/ 1765093 h 1765093"/>
              <a:gd name="connsiteX3" fmla="*/ 0 w 3346530"/>
              <a:gd name="connsiteY3" fmla="*/ 1765093 h 1765093"/>
            </a:gdLst>
            <a:ahLst/>
            <a:cxnLst>
              <a:cxn ang="0">
                <a:pos x="connsiteX0" y="connsiteY0"/>
              </a:cxn>
              <a:cxn ang="0">
                <a:pos x="connsiteX1" y="connsiteY1"/>
              </a:cxn>
              <a:cxn ang="0">
                <a:pos x="connsiteX2" y="connsiteY2"/>
              </a:cxn>
              <a:cxn ang="0">
                <a:pos x="connsiteX3" y="connsiteY3"/>
              </a:cxn>
            </a:cxnLst>
            <a:rect l="l" t="t" r="r" b="b"/>
            <a:pathLst>
              <a:path w="3346530" h="1765093">
                <a:moveTo>
                  <a:pt x="0" y="0"/>
                </a:moveTo>
                <a:lnTo>
                  <a:pt x="3346530" y="0"/>
                </a:lnTo>
                <a:lnTo>
                  <a:pt x="3346530" y="1765093"/>
                </a:lnTo>
                <a:lnTo>
                  <a:pt x="0" y="1765093"/>
                </a:lnTo>
                <a:close/>
              </a:path>
            </a:pathLst>
          </a:custGeom>
        </p:spPr>
        <p:txBody>
          <a:bodyPr wrap="square">
            <a:noAutofit/>
          </a:bodyPr>
          <a:lstStyle/>
          <a:p>
            <a:endParaRPr lang="id-ID"/>
          </a:p>
        </p:txBody>
      </p:sp>
    </p:spTree>
    <p:extLst>
      <p:ext uri="{BB962C8B-B14F-4D97-AF65-F5344CB8AC3E}">
        <p14:creationId xmlns:p14="http://schemas.microsoft.com/office/powerpoint/2010/main" val="966594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 y="0"/>
            <a:ext cx="6319149" cy="6857992"/>
          </a:xfrm>
          <a:custGeom>
            <a:avLst/>
            <a:gdLst>
              <a:gd name="connsiteX0" fmla="*/ 1653266 w 6319149"/>
              <a:gd name="connsiteY0" fmla="*/ 0 h 6857992"/>
              <a:gd name="connsiteX1" fmla="*/ 6319149 w 6319149"/>
              <a:gd name="connsiteY1" fmla="*/ 0 h 6857992"/>
              <a:gd name="connsiteX2" fmla="*/ 2437037 w 6319149"/>
              <a:gd name="connsiteY2" fmla="*/ 6857992 h 6857992"/>
              <a:gd name="connsiteX3" fmla="*/ 0 w 6319149"/>
              <a:gd name="connsiteY3" fmla="*/ 6857992 h 6857992"/>
              <a:gd name="connsiteX4" fmla="*/ 0 w 6319149"/>
              <a:gd name="connsiteY4" fmla="*/ 2816676 h 6857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9149" h="6857992">
                <a:moveTo>
                  <a:pt x="1653266" y="0"/>
                </a:moveTo>
                <a:lnTo>
                  <a:pt x="6319149" y="0"/>
                </a:lnTo>
                <a:lnTo>
                  <a:pt x="2437037" y="6857992"/>
                </a:lnTo>
                <a:lnTo>
                  <a:pt x="0" y="6857992"/>
                </a:lnTo>
                <a:lnTo>
                  <a:pt x="0" y="2816676"/>
                </a:lnTo>
                <a:close/>
              </a:path>
            </a:pathLst>
          </a:custGeom>
        </p:spPr>
        <p:txBody>
          <a:bodyPr wrap="square">
            <a:noAutofit/>
          </a:bodyPr>
          <a:lstStyle/>
          <a:p>
            <a:endParaRPr lang="id-ID"/>
          </a:p>
        </p:txBody>
      </p:sp>
    </p:spTree>
    <p:extLst>
      <p:ext uri="{BB962C8B-B14F-4D97-AF65-F5344CB8AC3E}">
        <p14:creationId xmlns:p14="http://schemas.microsoft.com/office/powerpoint/2010/main" val="17544617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0"/>
            <a:ext cx="12192000" cy="6858000"/>
          </a:xfrm>
        </p:spPr>
        <p:txBody>
          <a:bodyPr/>
          <a:lstStyle/>
          <a:p>
            <a:endParaRPr lang="id-ID"/>
          </a:p>
        </p:txBody>
      </p:sp>
    </p:spTree>
    <p:extLst>
      <p:ext uri="{BB962C8B-B14F-4D97-AF65-F5344CB8AC3E}">
        <p14:creationId xmlns:p14="http://schemas.microsoft.com/office/powerpoint/2010/main" val="2390713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132152" y="-7543"/>
            <a:ext cx="6059848" cy="6865543"/>
          </a:xfrm>
          <a:custGeom>
            <a:avLst/>
            <a:gdLst>
              <a:gd name="connsiteX0" fmla="*/ 3848475 w 6059848"/>
              <a:gd name="connsiteY0" fmla="*/ 0 h 6865543"/>
              <a:gd name="connsiteX1" fmla="*/ 6059848 w 6059848"/>
              <a:gd name="connsiteY1" fmla="*/ 0 h 6865543"/>
              <a:gd name="connsiteX2" fmla="*/ 6059848 w 6059848"/>
              <a:gd name="connsiteY2" fmla="*/ 6865543 h 6865543"/>
              <a:gd name="connsiteX3" fmla="*/ 0 w 6059848"/>
              <a:gd name="connsiteY3" fmla="*/ 6865543 h 6865543"/>
            </a:gdLst>
            <a:ahLst/>
            <a:cxnLst>
              <a:cxn ang="0">
                <a:pos x="connsiteX0" y="connsiteY0"/>
              </a:cxn>
              <a:cxn ang="0">
                <a:pos x="connsiteX1" y="connsiteY1"/>
              </a:cxn>
              <a:cxn ang="0">
                <a:pos x="connsiteX2" y="connsiteY2"/>
              </a:cxn>
              <a:cxn ang="0">
                <a:pos x="connsiteX3" y="connsiteY3"/>
              </a:cxn>
            </a:cxnLst>
            <a:rect l="l" t="t" r="r" b="b"/>
            <a:pathLst>
              <a:path w="6059848" h="6865543">
                <a:moveTo>
                  <a:pt x="3848475" y="0"/>
                </a:moveTo>
                <a:lnTo>
                  <a:pt x="6059848" y="0"/>
                </a:lnTo>
                <a:lnTo>
                  <a:pt x="6059848" y="6865543"/>
                </a:lnTo>
                <a:lnTo>
                  <a:pt x="0" y="6865543"/>
                </a:lnTo>
                <a:close/>
              </a:path>
            </a:pathLst>
          </a:custGeom>
        </p:spPr>
        <p:txBody>
          <a:bodyPr wrap="square">
            <a:noAutofit/>
          </a:bodyPr>
          <a:lstStyle/>
          <a:p>
            <a:endParaRPr lang="id-ID"/>
          </a:p>
        </p:txBody>
      </p:sp>
    </p:spTree>
    <p:extLst>
      <p:ext uri="{BB962C8B-B14F-4D97-AF65-F5344CB8AC3E}">
        <p14:creationId xmlns:p14="http://schemas.microsoft.com/office/powerpoint/2010/main" val="19522822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3433272" cy="5944172"/>
          </a:xfrm>
          <a:custGeom>
            <a:avLst/>
            <a:gdLst>
              <a:gd name="connsiteX0" fmla="*/ 0 w 3433272"/>
              <a:gd name="connsiteY0" fmla="*/ 0 h 5944172"/>
              <a:gd name="connsiteX1" fmla="*/ 3433272 w 3433272"/>
              <a:gd name="connsiteY1" fmla="*/ 0 h 5944172"/>
              <a:gd name="connsiteX2" fmla="*/ 0 w 3433272"/>
              <a:gd name="connsiteY2" fmla="*/ 5944172 h 5944172"/>
            </a:gdLst>
            <a:ahLst/>
            <a:cxnLst>
              <a:cxn ang="0">
                <a:pos x="connsiteX0" y="connsiteY0"/>
              </a:cxn>
              <a:cxn ang="0">
                <a:pos x="connsiteX1" y="connsiteY1"/>
              </a:cxn>
              <a:cxn ang="0">
                <a:pos x="connsiteX2" y="connsiteY2"/>
              </a:cxn>
            </a:cxnLst>
            <a:rect l="l" t="t" r="r" b="b"/>
            <a:pathLst>
              <a:path w="3433272" h="5944172">
                <a:moveTo>
                  <a:pt x="0" y="0"/>
                </a:moveTo>
                <a:lnTo>
                  <a:pt x="3433272" y="0"/>
                </a:lnTo>
                <a:lnTo>
                  <a:pt x="0" y="5944172"/>
                </a:lnTo>
                <a:close/>
              </a:path>
            </a:pathLst>
          </a:custGeom>
        </p:spPr>
        <p:txBody>
          <a:bodyPr wrap="square">
            <a:noAutofit/>
          </a:bodyPr>
          <a:lstStyle/>
          <a:p>
            <a:endParaRPr lang="id-ID"/>
          </a:p>
        </p:txBody>
      </p:sp>
      <p:sp>
        <p:nvSpPr>
          <p:cNvPr id="13" name="Picture Placeholder 12"/>
          <p:cNvSpPr>
            <a:spLocks noGrp="1"/>
          </p:cNvSpPr>
          <p:nvPr>
            <p:ph type="pic" sz="quarter" idx="11"/>
          </p:nvPr>
        </p:nvSpPr>
        <p:spPr>
          <a:xfrm>
            <a:off x="7358743" y="1376112"/>
            <a:ext cx="3797053" cy="2373155"/>
          </a:xfrm>
          <a:custGeom>
            <a:avLst/>
            <a:gdLst>
              <a:gd name="connsiteX0" fmla="*/ 0 w 3797053"/>
              <a:gd name="connsiteY0" fmla="*/ 0 h 2373155"/>
              <a:gd name="connsiteX1" fmla="*/ 3797053 w 3797053"/>
              <a:gd name="connsiteY1" fmla="*/ 0 h 2373155"/>
              <a:gd name="connsiteX2" fmla="*/ 3797053 w 3797053"/>
              <a:gd name="connsiteY2" fmla="*/ 2373155 h 2373155"/>
              <a:gd name="connsiteX3" fmla="*/ 0 w 3797053"/>
              <a:gd name="connsiteY3" fmla="*/ 2373155 h 2373155"/>
            </a:gdLst>
            <a:ahLst/>
            <a:cxnLst>
              <a:cxn ang="0">
                <a:pos x="connsiteX0" y="connsiteY0"/>
              </a:cxn>
              <a:cxn ang="0">
                <a:pos x="connsiteX1" y="connsiteY1"/>
              </a:cxn>
              <a:cxn ang="0">
                <a:pos x="connsiteX2" y="connsiteY2"/>
              </a:cxn>
              <a:cxn ang="0">
                <a:pos x="connsiteX3" y="connsiteY3"/>
              </a:cxn>
            </a:cxnLst>
            <a:rect l="l" t="t" r="r" b="b"/>
            <a:pathLst>
              <a:path w="3797053" h="2373155">
                <a:moveTo>
                  <a:pt x="0" y="0"/>
                </a:moveTo>
                <a:lnTo>
                  <a:pt x="3797053" y="0"/>
                </a:lnTo>
                <a:lnTo>
                  <a:pt x="3797053" y="2373155"/>
                </a:lnTo>
                <a:lnTo>
                  <a:pt x="0" y="2373155"/>
                </a:lnTo>
                <a:close/>
              </a:path>
            </a:pathLst>
          </a:custGeom>
        </p:spPr>
        <p:txBody>
          <a:bodyPr wrap="square">
            <a:noAutofit/>
          </a:bodyPr>
          <a:lstStyle/>
          <a:p>
            <a:endParaRPr lang="id-ID"/>
          </a:p>
        </p:txBody>
      </p:sp>
    </p:spTree>
    <p:extLst>
      <p:ext uri="{BB962C8B-B14F-4D97-AF65-F5344CB8AC3E}">
        <p14:creationId xmlns:p14="http://schemas.microsoft.com/office/powerpoint/2010/main" val="39370402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628AD-D26E-498C-B19E-0744A134F0D4}" type="datetimeFigureOut">
              <a:rPr lang="id-ID" smtClean="0"/>
              <a:t>26/02/2020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38863317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628AD-D26E-498C-B19E-0744A134F0D4}" type="datetimeFigureOut">
              <a:rPr lang="id-ID" smtClean="0"/>
              <a:t>26/02/2020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31872032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88628AD-D26E-498C-B19E-0744A134F0D4}" type="datetimeFigureOut">
              <a:rPr lang="id-ID" smtClean="0"/>
              <a:t>26/02/2020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1830086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88628AD-D26E-498C-B19E-0744A134F0D4}" type="datetimeFigureOut">
              <a:rPr lang="id-ID" smtClean="0"/>
              <a:t>26/02/2020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422D84F-B6A4-45EA-8DDE-2D913FC28C32}" type="slidenum">
              <a:rPr lang="id-ID" smtClean="0"/>
              <a:t>‹#›</a:t>
            </a:fld>
            <a:endParaRPr lang="id-ID"/>
          </a:p>
        </p:txBody>
      </p:sp>
    </p:spTree>
    <p:extLst>
      <p:ext uri="{BB962C8B-B14F-4D97-AF65-F5344CB8AC3E}">
        <p14:creationId xmlns:p14="http://schemas.microsoft.com/office/powerpoint/2010/main" val="1961972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229101" y="1"/>
            <a:ext cx="7962900" cy="6857999"/>
          </a:xfrm>
          <a:custGeom>
            <a:avLst/>
            <a:gdLst>
              <a:gd name="connsiteX0" fmla="*/ 6621151 w 7962900"/>
              <a:gd name="connsiteY0" fmla="*/ 0 h 6857999"/>
              <a:gd name="connsiteX1" fmla="*/ 7962900 w 7962900"/>
              <a:gd name="connsiteY1" fmla="*/ 0 h 6857999"/>
              <a:gd name="connsiteX2" fmla="*/ 7962900 w 7962900"/>
              <a:gd name="connsiteY2" fmla="*/ 6857999 h 6857999"/>
              <a:gd name="connsiteX3" fmla="*/ 0 w 7962900"/>
              <a:gd name="connsiteY3" fmla="*/ 6857999 h 6857999"/>
              <a:gd name="connsiteX4" fmla="*/ 3932080 w 7962900"/>
              <a:gd name="connsiteY4" fmla="*/ 6172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62900" h="6857999">
                <a:moveTo>
                  <a:pt x="6621151" y="0"/>
                </a:moveTo>
                <a:lnTo>
                  <a:pt x="7962900" y="0"/>
                </a:lnTo>
                <a:lnTo>
                  <a:pt x="7962900" y="6857999"/>
                </a:lnTo>
                <a:lnTo>
                  <a:pt x="0" y="6857999"/>
                </a:lnTo>
                <a:lnTo>
                  <a:pt x="3932080" y="6172"/>
                </a:lnTo>
                <a:close/>
              </a:path>
            </a:pathLst>
          </a:custGeom>
        </p:spPr>
        <p:txBody>
          <a:bodyPr wrap="square">
            <a:noAutofit/>
          </a:bodyPr>
          <a:lstStyle/>
          <a:p>
            <a:endParaRPr lang="id-ID"/>
          </a:p>
        </p:txBody>
      </p:sp>
    </p:spTree>
    <p:extLst>
      <p:ext uri="{BB962C8B-B14F-4D97-AF65-F5344CB8AC3E}">
        <p14:creationId xmlns:p14="http://schemas.microsoft.com/office/powerpoint/2010/main" val="11206772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Headline_White">
    <p:spTree>
      <p:nvGrpSpPr>
        <p:cNvPr id="1" name=""/>
        <p:cNvGrpSpPr/>
        <p:nvPr/>
      </p:nvGrpSpPr>
      <p:grpSpPr>
        <a:xfrm>
          <a:off x="0" y="0"/>
          <a:ext cx="0" cy="0"/>
          <a:chOff x="0" y="0"/>
          <a:chExt cx="0" cy="0"/>
        </a:xfrm>
      </p:grpSpPr>
      <p:sp>
        <p:nvSpPr>
          <p:cNvPr id="164" name="Title Text"/>
          <p:cNvSpPr txBox="1">
            <a:spLocks noGrp="1"/>
          </p:cNvSpPr>
          <p:nvPr>
            <p:ph type="title"/>
          </p:nvPr>
        </p:nvSpPr>
        <p:spPr>
          <a:xfrm>
            <a:off x="623887" y="658801"/>
            <a:ext cx="7559676" cy="1617675"/>
          </a:xfrm>
          <a:prstGeom prst="rect">
            <a:avLst/>
          </a:prstGeom>
        </p:spPr>
        <p:txBody>
          <a:bodyPr anchor="t"/>
          <a:lstStyle>
            <a:lvl1pPr algn="l">
              <a:defRPr sz="5000">
                <a:solidFill>
                  <a:srgbClr val="0000F0"/>
                </a:solidFill>
              </a:defRPr>
            </a:lvl1pPr>
          </a:lstStyle>
          <a:p>
            <a:r>
              <a:t>Title Text</a:t>
            </a:r>
          </a:p>
        </p:txBody>
      </p:sp>
      <p:pic>
        <p:nvPicPr>
          <p:cNvPr id="165" name="education nation logo_sinine.png" descr="education nation logo_sinine.png"/>
          <p:cNvPicPr>
            <a:picLocks noChangeAspect="1"/>
          </p:cNvPicPr>
          <p:nvPr/>
        </p:nvPicPr>
        <p:blipFill>
          <a:blip r:embed="rId2"/>
          <a:stretch>
            <a:fillRect/>
          </a:stretch>
        </p:blipFill>
        <p:spPr>
          <a:xfrm>
            <a:off x="10261252" y="5975268"/>
            <a:ext cx="1879323" cy="832566"/>
          </a:xfrm>
          <a:prstGeom prst="rect">
            <a:avLst/>
          </a:prstGeom>
          <a:ln w="12700">
            <a:miter lim="400000"/>
          </a:ln>
        </p:spPr>
      </p:pic>
      <p:sp>
        <p:nvSpPr>
          <p:cNvPr id="1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36236036"/>
      </p:ext>
    </p:extLst>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628AD-D26E-498C-B19E-0744A134F0D4}" type="datetimeFigureOut">
              <a:rPr lang="id-ID" smtClean="0"/>
              <a:t>26/02/2020</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22D84F-B6A4-45EA-8DDE-2D913FC28C32}" type="slidenum">
              <a:rPr lang="id-ID" smtClean="0"/>
              <a:t>‹#›</a:t>
            </a:fld>
            <a:endParaRPr lang="id-ID"/>
          </a:p>
        </p:txBody>
      </p:sp>
    </p:spTree>
    <p:extLst>
      <p:ext uri="{BB962C8B-B14F-4D97-AF65-F5344CB8AC3E}">
        <p14:creationId xmlns:p14="http://schemas.microsoft.com/office/powerpoint/2010/main" val="135552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3.jpeg"/><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chart" Target="../charts/chart13.xml"/><Relationship Id="rId4" Type="http://schemas.openxmlformats.org/officeDocument/2006/relationships/chart" Target="../charts/char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hyperlink" Target="mailto:mmMaie.kitsing@hm.ee" TargetMode="External"/><Relationship Id="rId2" Type="http://schemas.openxmlformats.org/officeDocument/2006/relationships/image" Target="../media/image2.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ldi kohatäide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47" r="2047"/>
          <a:stretch>
            <a:fillRect/>
          </a:stretch>
        </p:blipFill>
        <p:spPr/>
      </p:pic>
      <p:sp>
        <p:nvSpPr>
          <p:cNvPr id="8" name="Freeform 5"/>
          <p:cNvSpPr>
            <a:spLocks/>
          </p:cNvSpPr>
          <p:nvPr/>
        </p:nvSpPr>
        <p:spPr bwMode="auto">
          <a:xfrm>
            <a:off x="0" y="0"/>
            <a:ext cx="6220447" cy="6858000"/>
          </a:xfrm>
          <a:custGeom>
            <a:avLst/>
            <a:gdLst>
              <a:gd name="T0" fmla="*/ 0 w 722"/>
              <a:gd name="T1" fmla="*/ 0 h 796"/>
              <a:gd name="T2" fmla="*/ 722 w 722"/>
              <a:gd name="T3" fmla="*/ 0 h 796"/>
              <a:gd name="T4" fmla="*/ 273 w 722"/>
              <a:gd name="T5" fmla="*/ 796 h 796"/>
              <a:gd name="T6" fmla="*/ 0 w 722"/>
              <a:gd name="T7" fmla="*/ 796 h 796"/>
              <a:gd name="T8" fmla="*/ 0 w 722"/>
              <a:gd name="T9" fmla="*/ 0 h 796"/>
            </a:gdLst>
            <a:ahLst/>
            <a:cxnLst>
              <a:cxn ang="0">
                <a:pos x="T0" y="T1"/>
              </a:cxn>
              <a:cxn ang="0">
                <a:pos x="T2" y="T3"/>
              </a:cxn>
              <a:cxn ang="0">
                <a:pos x="T4" y="T5"/>
              </a:cxn>
              <a:cxn ang="0">
                <a:pos x="T6" y="T7"/>
              </a:cxn>
              <a:cxn ang="0">
                <a:pos x="T8" y="T9"/>
              </a:cxn>
            </a:cxnLst>
            <a:rect l="0" t="0" r="r" b="b"/>
            <a:pathLst>
              <a:path w="722" h="796">
                <a:moveTo>
                  <a:pt x="0" y="0"/>
                </a:moveTo>
                <a:lnTo>
                  <a:pt x="722" y="0"/>
                </a:lnTo>
                <a:lnTo>
                  <a:pt x="273" y="796"/>
                </a:lnTo>
                <a:lnTo>
                  <a:pt x="0" y="796"/>
                </a:lnTo>
                <a:lnTo>
                  <a:pt x="0" y="0"/>
                </a:lnTo>
                <a:close/>
              </a:path>
            </a:pathLst>
          </a:custGeom>
          <a:solidFill>
            <a:schemeClr val="bg1">
              <a:lumMod val="95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6"/>
          <p:cNvSpPr>
            <a:spLocks/>
          </p:cNvSpPr>
          <p:nvPr/>
        </p:nvSpPr>
        <p:spPr bwMode="auto">
          <a:xfrm>
            <a:off x="0" y="3437626"/>
            <a:ext cx="4299176" cy="3429000"/>
          </a:xfrm>
          <a:custGeom>
            <a:avLst/>
            <a:gdLst>
              <a:gd name="T0" fmla="*/ 499 w 499"/>
              <a:gd name="T1" fmla="*/ 0 h 398"/>
              <a:gd name="T2" fmla="*/ 226 w 499"/>
              <a:gd name="T3" fmla="*/ 0 h 398"/>
              <a:gd name="T4" fmla="*/ 0 w 499"/>
              <a:gd name="T5" fmla="*/ 398 h 398"/>
              <a:gd name="T6" fmla="*/ 273 w 499"/>
              <a:gd name="T7" fmla="*/ 398 h 398"/>
              <a:gd name="T8" fmla="*/ 499 w 499"/>
              <a:gd name="T9" fmla="*/ 0 h 398"/>
            </a:gdLst>
            <a:ahLst/>
            <a:cxnLst>
              <a:cxn ang="0">
                <a:pos x="T0" y="T1"/>
              </a:cxn>
              <a:cxn ang="0">
                <a:pos x="T2" y="T3"/>
              </a:cxn>
              <a:cxn ang="0">
                <a:pos x="T4" y="T5"/>
              </a:cxn>
              <a:cxn ang="0">
                <a:pos x="T6" y="T7"/>
              </a:cxn>
              <a:cxn ang="0">
                <a:pos x="T8" y="T9"/>
              </a:cxn>
            </a:cxnLst>
            <a:rect l="0" t="0" r="r" b="b"/>
            <a:pathLst>
              <a:path w="499" h="398">
                <a:moveTo>
                  <a:pt x="499" y="0"/>
                </a:moveTo>
                <a:lnTo>
                  <a:pt x="226" y="0"/>
                </a:lnTo>
                <a:lnTo>
                  <a:pt x="0" y="398"/>
                </a:lnTo>
                <a:lnTo>
                  <a:pt x="273" y="398"/>
                </a:lnTo>
                <a:lnTo>
                  <a:pt x="499" y="0"/>
                </a:lnTo>
                <a:close/>
              </a:path>
            </a:pathLst>
          </a:custGeom>
          <a:solidFill>
            <a:schemeClr val="bg1"/>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7"/>
          <p:cNvSpPr>
            <a:spLocks/>
          </p:cNvSpPr>
          <p:nvPr/>
        </p:nvSpPr>
        <p:spPr bwMode="auto">
          <a:xfrm>
            <a:off x="4229955" y="-6350"/>
            <a:ext cx="2619136" cy="3429000"/>
          </a:xfrm>
          <a:custGeom>
            <a:avLst/>
            <a:gdLst>
              <a:gd name="T0" fmla="*/ 0 w 304"/>
              <a:gd name="T1" fmla="*/ 398 h 398"/>
              <a:gd name="T2" fmla="*/ 74 w 304"/>
              <a:gd name="T3" fmla="*/ 398 h 398"/>
              <a:gd name="T4" fmla="*/ 304 w 304"/>
              <a:gd name="T5" fmla="*/ 0 h 398"/>
              <a:gd name="T6" fmla="*/ 223 w 304"/>
              <a:gd name="T7" fmla="*/ 0 h 398"/>
              <a:gd name="T8" fmla="*/ 0 w 304"/>
              <a:gd name="T9" fmla="*/ 398 h 398"/>
            </a:gdLst>
            <a:ahLst/>
            <a:cxnLst>
              <a:cxn ang="0">
                <a:pos x="T0" y="T1"/>
              </a:cxn>
              <a:cxn ang="0">
                <a:pos x="T2" y="T3"/>
              </a:cxn>
              <a:cxn ang="0">
                <a:pos x="T4" y="T5"/>
              </a:cxn>
              <a:cxn ang="0">
                <a:pos x="T6" y="T7"/>
              </a:cxn>
              <a:cxn ang="0">
                <a:pos x="T8" y="T9"/>
              </a:cxn>
            </a:cxnLst>
            <a:rect l="0" t="0" r="r" b="b"/>
            <a:pathLst>
              <a:path w="304" h="398">
                <a:moveTo>
                  <a:pt x="0" y="398"/>
                </a:moveTo>
                <a:lnTo>
                  <a:pt x="74" y="398"/>
                </a:lnTo>
                <a:lnTo>
                  <a:pt x="304" y="0"/>
                </a:lnTo>
                <a:lnTo>
                  <a:pt x="223" y="0"/>
                </a:lnTo>
                <a:lnTo>
                  <a:pt x="0" y="398"/>
                </a:lnTo>
                <a:close/>
              </a:path>
            </a:pathLst>
          </a:custGeom>
          <a:solidFill>
            <a:srgbClr val="006DB5"/>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8"/>
          <p:cNvSpPr>
            <a:spLocks/>
          </p:cNvSpPr>
          <p:nvPr/>
        </p:nvSpPr>
        <p:spPr bwMode="auto">
          <a:xfrm>
            <a:off x="10356879" y="3713311"/>
            <a:ext cx="1835121" cy="3144689"/>
          </a:xfrm>
          <a:custGeom>
            <a:avLst/>
            <a:gdLst>
              <a:gd name="T0" fmla="*/ 213 w 213"/>
              <a:gd name="T1" fmla="*/ 0 h 365"/>
              <a:gd name="T2" fmla="*/ 0 w 213"/>
              <a:gd name="T3" fmla="*/ 365 h 365"/>
              <a:gd name="T4" fmla="*/ 213 w 213"/>
              <a:gd name="T5" fmla="*/ 365 h 365"/>
              <a:gd name="T6" fmla="*/ 213 w 213"/>
              <a:gd name="T7" fmla="*/ 0 h 365"/>
            </a:gdLst>
            <a:ahLst/>
            <a:cxnLst>
              <a:cxn ang="0">
                <a:pos x="T0" y="T1"/>
              </a:cxn>
              <a:cxn ang="0">
                <a:pos x="T2" y="T3"/>
              </a:cxn>
              <a:cxn ang="0">
                <a:pos x="T4" y="T5"/>
              </a:cxn>
              <a:cxn ang="0">
                <a:pos x="T6" y="T7"/>
              </a:cxn>
            </a:cxnLst>
            <a:rect l="0" t="0" r="r" b="b"/>
            <a:pathLst>
              <a:path w="213" h="365">
                <a:moveTo>
                  <a:pt x="213" y="0"/>
                </a:moveTo>
                <a:lnTo>
                  <a:pt x="0" y="365"/>
                </a:lnTo>
                <a:lnTo>
                  <a:pt x="213" y="365"/>
                </a:lnTo>
                <a:lnTo>
                  <a:pt x="213" y="0"/>
                </a:lnTo>
                <a:close/>
              </a:path>
            </a:pathLst>
          </a:custGeom>
          <a:solidFill>
            <a:srgbClr val="485160"/>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p:cNvSpPr txBox="1"/>
          <p:nvPr/>
        </p:nvSpPr>
        <p:spPr>
          <a:xfrm>
            <a:off x="547823" y="1642001"/>
            <a:ext cx="330302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rgbClr val="006DB5"/>
                </a:solidFill>
                <a:effectLst/>
                <a:uLnTx/>
                <a:uFillTx/>
                <a:latin typeface="Lato" panose="020F0502020204030203" pitchFamily="34" charset="0"/>
                <a:ea typeface="Lato" panose="020F0502020204030203" pitchFamily="34" charset="0"/>
                <a:cs typeface="Lato" panose="020F0502020204030203" pitchFamily="34" charset="0"/>
              </a:rPr>
              <a:t>PISA õppetunnid</a:t>
            </a:r>
            <a:endParaRPr kumimoji="0" lang="id-ID" sz="3600" b="0" i="0" u="none" strike="noStrike" kern="1200" cap="none" spc="0" normalizeH="0" baseline="0" noProof="0" dirty="0">
              <a:ln>
                <a:noFill/>
              </a:ln>
              <a:solidFill>
                <a:srgbClr val="006DB5"/>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3" name="TextBox 22"/>
          <p:cNvSpPr txBox="1"/>
          <p:nvPr/>
        </p:nvSpPr>
        <p:spPr>
          <a:xfrm>
            <a:off x="547823" y="2568726"/>
            <a:ext cx="266739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smtClean="0">
                <a:ln>
                  <a:noFill/>
                </a:ln>
                <a:solidFill>
                  <a:srgbClr val="006DB5"/>
                </a:solidFill>
                <a:effectLst/>
                <a:uLnTx/>
                <a:uFillTx/>
                <a:latin typeface="Lato Heavy" panose="020F0502020204030203" pitchFamily="34" charset="0"/>
                <a:ea typeface="Lato Heavy" panose="020F0502020204030203" pitchFamily="34" charset="0"/>
                <a:cs typeface="Lato Heavy" panose="020F0502020204030203" pitchFamily="34" charset="0"/>
              </a:rPr>
              <a:t>Maie Kitsing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a:ln>
                  <a:noFill/>
                </a:ln>
                <a:solidFill>
                  <a:srgbClr val="006DB5"/>
                </a:solidFill>
                <a:effectLst/>
                <a:uLnTx/>
                <a:uFillTx/>
                <a:latin typeface="Lato Heavy" panose="020F0502020204030203" pitchFamily="34" charset="0"/>
                <a:ea typeface="Lato Heavy" panose="020F0502020204030203" pitchFamily="34" charset="0"/>
                <a:cs typeface="Lato Heavy" panose="020F0502020204030203" pitchFamily="34" charset="0"/>
              </a:rPr>
              <a:t>n</a:t>
            </a:r>
            <a:r>
              <a:rPr kumimoji="0" lang="et-EE" sz="1600" b="0" i="0" u="none" strike="noStrike" kern="1200" cap="none" spc="0" normalizeH="0" baseline="0" noProof="0" dirty="0" smtClean="0">
                <a:ln>
                  <a:noFill/>
                </a:ln>
                <a:solidFill>
                  <a:srgbClr val="006DB5"/>
                </a:solidFill>
                <a:effectLst/>
                <a:uLnTx/>
                <a:uFillTx/>
                <a:latin typeface="Lato Heavy" panose="020F0502020204030203" pitchFamily="34" charset="0"/>
                <a:ea typeface="Lato Heavy" panose="020F0502020204030203" pitchFamily="34" charset="0"/>
                <a:cs typeface="Lato Heavy" panose="020F0502020204030203" pitchFamily="34" charset="0"/>
              </a:rPr>
              <a:t>õunik, </a:t>
            </a:r>
            <a:r>
              <a:rPr kumimoji="0" lang="et-EE" sz="1600" b="0" i="0" u="none" strike="noStrike" kern="1200" cap="none" spc="0" normalizeH="0" baseline="0" noProof="0" dirty="0" err="1" smtClean="0">
                <a:ln>
                  <a:noFill/>
                </a:ln>
                <a:solidFill>
                  <a:srgbClr val="006DB5"/>
                </a:solidFill>
                <a:effectLst/>
                <a:uLnTx/>
                <a:uFillTx/>
                <a:latin typeface="Lato Heavy" panose="020F0502020204030203" pitchFamily="34" charset="0"/>
                <a:ea typeface="Lato Heavy" panose="020F0502020204030203" pitchFamily="34" charset="0"/>
                <a:cs typeface="Lato Heavy" panose="020F0502020204030203" pitchFamily="34" charset="0"/>
              </a:rPr>
              <a:t>välishindamisosakond</a:t>
            </a:r>
            <a:endParaRPr kumimoji="0" lang="id-ID" sz="1600" b="0" i="0" u="none" strike="noStrike" kern="1200" cap="none" spc="0" normalizeH="0" baseline="0" noProof="0" dirty="0">
              <a:ln>
                <a:noFill/>
              </a:ln>
              <a:solidFill>
                <a:srgbClr val="006DB5"/>
              </a:solidFill>
              <a:effectLst/>
              <a:uLnTx/>
              <a:uFillTx/>
              <a:latin typeface="Lato Heavy" panose="020F0502020204030203" pitchFamily="34" charset="0"/>
              <a:ea typeface="Lato Heavy" panose="020F0502020204030203" pitchFamily="34" charset="0"/>
              <a:cs typeface="Lato Heavy" panose="020F0502020204030203" pitchFamily="34" charset="0"/>
            </a:endParaRPr>
          </a:p>
        </p:txBody>
      </p:sp>
      <p:pic>
        <p:nvPicPr>
          <p:cNvPr id="4" name="Pilt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42" y="5651484"/>
            <a:ext cx="1965384" cy="787456"/>
          </a:xfrm>
          <a:prstGeom prst="rect">
            <a:avLst/>
          </a:prstGeom>
        </p:spPr>
      </p:pic>
    </p:spTree>
    <p:extLst>
      <p:ext uri="{BB962C8B-B14F-4D97-AF65-F5344CB8AC3E}">
        <p14:creationId xmlns:p14="http://schemas.microsoft.com/office/powerpoint/2010/main" val="1771606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 y="2362201"/>
            <a:ext cx="2905583" cy="4495800"/>
            <a:chOff x="-1" y="2362201"/>
            <a:chExt cx="2905583" cy="4495800"/>
          </a:xfrm>
        </p:grpSpPr>
        <p:sp>
          <p:nvSpPr>
            <p:cNvPr id="5" name="Freeform 4"/>
            <p:cNvSpPr>
              <a:spLocks/>
            </p:cNvSpPr>
            <p:nvPr/>
          </p:nvSpPr>
          <p:spPr bwMode="auto">
            <a:xfrm>
              <a:off x="-1" y="2362201"/>
              <a:ext cx="2424594" cy="3720327"/>
            </a:xfrm>
            <a:custGeom>
              <a:avLst/>
              <a:gdLst>
                <a:gd name="T0" fmla="*/ 0 w 247"/>
                <a:gd name="T1" fmla="*/ 0 h 379"/>
                <a:gd name="T2" fmla="*/ 247 w 247"/>
                <a:gd name="T3" fmla="*/ 379 h 379"/>
                <a:gd name="T4" fmla="*/ 189 w 247"/>
                <a:gd name="T5" fmla="*/ 379 h 379"/>
                <a:gd name="T6" fmla="*/ 0 w 247"/>
                <a:gd name="T7" fmla="*/ 72 h 379"/>
                <a:gd name="T8" fmla="*/ 0 w 247"/>
                <a:gd name="T9" fmla="*/ 0 h 379"/>
              </a:gdLst>
              <a:ahLst/>
              <a:cxnLst>
                <a:cxn ang="0">
                  <a:pos x="T0" y="T1"/>
                </a:cxn>
                <a:cxn ang="0">
                  <a:pos x="T2" y="T3"/>
                </a:cxn>
                <a:cxn ang="0">
                  <a:pos x="T4" y="T5"/>
                </a:cxn>
                <a:cxn ang="0">
                  <a:pos x="T6" y="T7"/>
                </a:cxn>
                <a:cxn ang="0">
                  <a:pos x="T8" y="T9"/>
                </a:cxn>
              </a:cxnLst>
              <a:rect l="0" t="0" r="r" b="b"/>
              <a:pathLst>
                <a:path w="247" h="379">
                  <a:moveTo>
                    <a:pt x="0" y="0"/>
                  </a:moveTo>
                  <a:lnTo>
                    <a:pt x="247" y="379"/>
                  </a:lnTo>
                  <a:lnTo>
                    <a:pt x="189" y="379"/>
                  </a:lnTo>
                  <a:lnTo>
                    <a:pt x="0" y="72"/>
                  </a:lnTo>
                  <a:lnTo>
                    <a:pt x="0" y="0"/>
                  </a:lnTo>
                  <a:close/>
                </a:path>
              </a:pathLst>
            </a:custGeom>
            <a:solidFill>
              <a:srgbClr val="006DB5"/>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5"/>
            <p:cNvSpPr>
              <a:spLocks/>
            </p:cNvSpPr>
            <p:nvPr/>
          </p:nvSpPr>
          <p:spPr bwMode="auto">
            <a:xfrm>
              <a:off x="-1" y="5473920"/>
              <a:ext cx="2905583" cy="1384081"/>
            </a:xfrm>
            <a:custGeom>
              <a:avLst/>
              <a:gdLst>
                <a:gd name="T0" fmla="*/ 0 w 296"/>
                <a:gd name="T1" fmla="*/ 0 h 141"/>
                <a:gd name="T2" fmla="*/ 150 w 296"/>
                <a:gd name="T3" fmla="*/ 0 h 141"/>
                <a:gd name="T4" fmla="*/ 189 w 296"/>
                <a:gd name="T5" fmla="*/ 62 h 141"/>
                <a:gd name="T6" fmla="*/ 247 w 296"/>
                <a:gd name="T7" fmla="*/ 62 h 141"/>
                <a:gd name="T8" fmla="*/ 296 w 296"/>
                <a:gd name="T9" fmla="*/ 141 h 141"/>
                <a:gd name="T10" fmla="*/ 0 w 296"/>
                <a:gd name="T11" fmla="*/ 141 h 141"/>
                <a:gd name="T12" fmla="*/ 0 w 296"/>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96" h="141">
                  <a:moveTo>
                    <a:pt x="0" y="0"/>
                  </a:moveTo>
                  <a:lnTo>
                    <a:pt x="150" y="0"/>
                  </a:lnTo>
                  <a:lnTo>
                    <a:pt x="189" y="62"/>
                  </a:lnTo>
                  <a:lnTo>
                    <a:pt x="247" y="62"/>
                  </a:lnTo>
                  <a:lnTo>
                    <a:pt x="296" y="141"/>
                  </a:lnTo>
                  <a:lnTo>
                    <a:pt x="0" y="141"/>
                  </a:lnTo>
                  <a:lnTo>
                    <a:pt x="0" y="0"/>
                  </a:lnTo>
                  <a:close/>
                </a:path>
              </a:pathLst>
            </a:custGeom>
            <a:solidFill>
              <a:srgbClr val="D9D9D9"/>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1" name="Rectangle 10"/>
          <p:cNvSpPr/>
          <p:nvPr/>
        </p:nvSpPr>
        <p:spPr>
          <a:xfrm>
            <a:off x="6553200" y="1562100"/>
            <a:ext cx="666750" cy="52959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7653404" y="3346389"/>
            <a:ext cx="3695153" cy="175432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i-FI"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PISA </a:t>
            </a:r>
            <a:r>
              <a:rPr kumimoji="0" lang="fi-FI" sz="2400" b="0" i="0" u="none" strike="noStrike" kern="1200" cap="none" spc="0" normalizeH="0" baseline="0" noProof="0" dirty="0" err="1"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tulemused</a:t>
            </a:r>
            <a:endPar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t-EE" sz="24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Edu võimalikud põhjused</a:t>
            </a:r>
            <a:r>
              <a:rPr kumimoji="0" lang="fi-FI" sz="24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
            </a:r>
            <a:br>
              <a:rPr kumimoji="0" lang="fi-FI" sz="24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b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Meie võimalused</a:t>
            </a:r>
            <a:endParaRPr kumimoji="0" lang="id-ID"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3" name="TextBox 12"/>
          <p:cNvSpPr txBox="1"/>
          <p:nvPr/>
        </p:nvSpPr>
        <p:spPr>
          <a:xfrm>
            <a:off x="7701445" y="2616985"/>
            <a:ext cx="290861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Arutleme koos</a:t>
            </a:r>
            <a:endParaRPr kumimoji="0" lang="id-ID" sz="36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4" name="Freeform 13"/>
          <p:cNvSpPr>
            <a:spLocks/>
          </p:cNvSpPr>
          <p:nvPr/>
        </p:nvSpPr>
        <p:spPr bwMode="auto">
          <a:xfrm>
            <a:off x="10072915" y="4041154"/>
            <a:ext cx="2119086" cy="2816845"/>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48516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ldi kohatäide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38" b="138"/>
          <a:stretch>
            <a:fillRect/>
          </a:stretch>
        </p:blipFill>
        <p:spPr/>
      </p:pic>
    </p:spTree>
    <p:extLst>
      <p:ext uri="{BB962C8B-B14F-4D97-AF65-F5344CB8AC3E}">
        <p14:creationId xmlns:p14="http://schemas.microsoft.com/office/powerpoint/2010/main" val="2314403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ldi kohatäide 3"/>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4780" r="4780"/>
          <a:stretch>
            <a:fillRect/>
          </a:stretch>
        </p:blipFill>
        <p:spPr/>
      </p:pic>
      <p:sp>
        <p:nvSpPr>
          <p:cNvPr id="5" name="Ristkülik 4"/>
          <p:cNvSpPr/>
          <p:nvPr/>
        </p:nvSpPr>
        <p:spPr>
          <a:xfrm>
            <a:off x="4752975" y="771525"/>
            <a:ext cx="6715125" cy="4876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t-EE" sz="3600" dirty="0" smtClean="0">
                <a:solidFill>
                  <a:schemeClr val="accent1">
                    <a:lumMod val="50000"/>
                  </a:schemeClr>
                </a:solidFill>
              </a:rPr>
              <a:t>PISA hindab teadmisi ja oskusi ning annab ülevaate õpilaste </a:t>
            </a:r>
            <a:r>
              <a:rPr lang="et-EE" sz="3600" dirty="0" smtClean="0">
                <a:solidFill>
                  <a:schemeClr val="accent1">
                    <a:lumMod val="50000"/>
                  </a:schemeClr>
                </a:solidFill>
              </a:rPr>
              <a:t>hoiakutest ja teguritest, mis õppimist mõjutab</a:t>
            </a:r>
            <a:endParaRPr lang="et-EE" sz="3600" dirty="0" smtClean="0">
              <a:solidFill>
                <a:schemeClr val="accent1">
                  <a:lumMod val="50000"/>
                </a:schemeClr>
              </a:solidFill>
            </a:endParaRPr>
          </a:p>
          <a:p>
            <a:endParaRPr lang="et-EE" sz="3600" dirty="0">
              <a:solidFill>
                <a:schemeClr val="accent1">
                  <a:lumMod val="50000"/>
                </a:schemeClr>
              </a:solidFill>
            </a:endParaRPr>
          </a:p>
          <a:p>
            <a:pPr algn="ctr"/>
            <a:r>
              <a:rPr lang="et-EE" sz="3600" dirty="0" smtClean="0">
                <a:solidFill>
                  <a:schemeClr val="accent1">
                    <a:lumMod val="50000"/>
                  </a:schemeClr>
                </a:solidFill>
              </a:rPr>
              <a:t> </a:t>
            </a:r>
          </a:p>
          <a:p>
            <a:pPr algn="ctr"/>
            <a:endParaRPr lang="et-EE" sz="3600" dirty="0">
              <a:solidFill>
                <a:schemeClr val="accent1">
                  <a:lumMod val="50000"/>
                </a:schemeClr>
              </a:solidFill>
            </a:endParaRPr>
          </a:p>
          <a:p>
            <a:pPr algn="ctr"/>
            <a:r>
              <a:rPr lang="et-EE" sz="3600" dirty="0" smtClean="0">
                <a:solidFill>
                  <a:schemeClr val="accent1">
                    <a:lumMod val="50000"/>
                  </a:schemeClr>
                </a:solidFill>
              </a:rPr>
              <a:t>Tulemused </a:t>
            </a:r>
            <a:r>
              <a:rPr lang="et-EE" sz="3600" b="1" dirty="0" smtClean="0">
                <a:solidFill>
                  <a:schemeClr val="accent1">
                    <a:lumMod val="50000"/>
                  </a:schemeClr>
                </a:solidFill>
              </a:rPr>
              <a:t>ja tegurid</a:t>
            </a:r>
            <a:endParaRPr lang="et-EE" sz="3600" b="1" dirty="0">
              <a:solidFill>
                <a:schemeClr val="accent1">
                  <a:lumMod val="50000"/>
                </a:schemeClr>
              </a:solidFill>
            </a:endParaRPr>
          </a:p>
        </p:txBody>
      </p:sp>
      <p:sp>
        <p:nvSpPr>
          <p:cNvPr id="2" name="Allanool 1"/>
          <p:cNvSpPr/>
          <p:nvPr/>
        </p:nvSpPr>
        <p:spPr>
          <a:xfrm>
            <a:off x="7838805" y="3476445"/>
            <a:ext cx="543464" cy="534838"/>
          </a:xfrm>
          <a:prstGeom prst="down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Tree>
    <p:extLst>
      <p:ext uri="{BB962C8B-B14F-4D97-AF65-F5344CB8AC3E}">
        <p14:creationId xmlns:p14="http://schemas.microsoft.com/office/powerpoint/2010/main" val="2036358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1"/>
          <p:cNvSpPr>
            <a:spLocks/>
          </p:cNvSpPr>
          <p:nvPr/>
        </p:nvSpPr>
        <p:spPr bwMode="auto">
          <a:xfrm>
            <a:off x="10306024" y="4351022"/>
            <a:ext cx="1885976" cy="2506978"/>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p:cNvSpPr>
            <a:spLocks noChangeArrowheads="1"/>
          </p:cNvSpPr>
          <p:nvPr/>
        </p:nvSpPr>
        <p:spPr bwMode="auto">
          <a:xfrm>
            <a:off x="1093979" y="2579571"/>
            <a:ext cx="3151714" cy="3459277"/>
          </a:xfrm>
          <a:prstGeom prst="rect">
            <a:avLst/>
          </a:prstGeom>
          <a:solidFill>
            <a:schemeClr val="bg1">
              <a:lumMod val="85000"/>
            </a:schemeClr>
          </a:solidFill>
          <a:ln>
            <a:solidFill>
              <a:schemeClr val="bg1"/>
            </a:solid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p:cNvSpPr>
            <a:spLocks noChangeArrowheads="1"/>
          </p:cNvSpPr>
          <p:nvPr/>
        </p:nvSpPr>
        <p:spPr bwMode="auto">
          <a:xfrm>
            <a:off x="4741501" y="2579571"/>
            <a:ext cx="3090210" cy="3459277"/>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p:cNvSpPr>
            <a:spLocks noChangeArrowheads="1"/>
          </p:cNvSpPr>
          <p:nvPr/>
        </p:nvSpPr>
        <p:spPr bwMode="auto">
          <a:xfrm>
            <a:off x="8464190" y="2621384"/>
            <a:ext cx="2921494" cy="3459275"/>
          </a:xfrm>
          <a:prstGeom prst="rect">
            <a:avLst/>
          </a:prstGeom>
          <a:solidFill>
            <a:srgbClr val="D9D9D9"/>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p:cNvSpPr>
            <a:spLocks noChangeArrowheads="1"/>
          </p:cNvSpPr>
          <p:nvPr/>
        </p:nvSpPr>
        <p:spPr bwMode="auto">
          <a:xfrm>
            <a:off x="1291515" y="3623700"/>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p:cNvSpPr>
            <a:spLocks noChangeArrowheads="1"/>
          </p:cNvSpPr>
          <p:nvPr/>
        </p:nvSpPr>
        <p:spPr bwMode="auto">
          <a:xfrm>
            <a:off x="4774424" y="3623700"/>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p:cNvSpPr>
            <a:spLocks noChangeArrowheads="1"/>
          </p:cNvSpPr>
          <p:nvPr/>
        </p:nvSpPr>
        <p:spPr bwMode="auto">
          <a:xfrm>
            <a:off x="8478972" y="3623700"/>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Box 26"/>
          <p:cNvSpPr txBox="1"/>
          <p:nvPr/>
        </p:nvSpPr>
        <p:spPr>
          <a:xfrm>
            <a:off x="1622710" y="2781362"/>
            <a:ext cx="2392979" cy="230832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Poiste ja tüdrukute lugemisoskus on tõusnud</a:t>
            </a:r>
          </a:p>
          <a:p>
            <a:pPr marL="342900" indent="-342900">
              <a:buFont typeface="Arial" panose="020B0604020202020204" pitchFamily="34" charset="0"/>
              <a:buChar char="•"/>
              <a:defRPr/>
            </a:pPr>
            <a:r>
              <a:rPr lang="et-EE" sz="24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Vahe on vähenenud</a:t>
            </a:r>
            <a:endParaRPr lang="id-ID" sz="2400" dirty="0">
              <a:solidFill>
                <a:schemeClr val="accent1">
                  <a:lumMod val="50000"/>
                </a:schemeClr>
              </a:solidFill>
              <a:latin typeface="Lato" panose="020F0502020204030203" pitchFamily="34" charset="0"/>
              <a:ea typeface="Lato" panose="020F0502020204030203" pitchFamily="34" charset="0"/>
              <a:cs typeface="Lato" panose="020F0502020204030203" pitchFamily="34" charset="0"/>
            </a:endParaRPr>
          </a:p>
        </p:txBody>
      </p:sp>
      <p:sp>
        <p:nvSpPr>
          <p:cNvPr id="28" name="TextBox 27"/>
          <p:cNvSpPr txBox="1"/>
          <p:nvPr/>
        </p:nvSpPr>
        <p:spPr>
          <a:xfrm>
            <a:off x="5281764" y="2781362"/>
            <a:ext cx="2270797" cy="193899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Õpilaste teadmised ja oskused on püsivalt heal tasemel</a:t>
            </a:r>
            <a:endParaRPr kumimoji="0" lang="id-ID" sz="24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0" name="TextBox 29"/>
          <p:cNvSpPr txBox="1"/>
          <p:nvPr/>
        </p:nvSpPr>
        <p:spPr>
          <a:xfrm>
            <a:off x="8818685" y="2781362"/>
            <a:ext cx="2338753" cy="267765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Matemaatiline kirjaoskus on paranenud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Nutikate õpilaste osakaal on suurenenud</a:t>
            </a:r>
          </a:p>
        </p:txBody>
      </p:sp>
      <p:sp>
        <p:nvSpPr>
          <p:cNvPr id="29" name="TextBox 28"/>
          <p:cNvSpPr txBox="1"/>
          <p:nvPr/>
        </p:nvSpPr>
        <p:spPr>
          <a:xfrm>
            <a:off x="429191" y="374846"/>
            <a:ext cx="694504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4000" b="0" i="0" u="none" strike="noStrike" kern="1200" cap="none" spc="30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Mille üle me rõõmustame?</a:t>
            </a:r>
            <a:endParaRPr kumimoji="0" lang="id-ID" sz="4000" b="0" i="0" u="none" strike="noStrike" kern="1200" cap="none" spc="30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5" name="Shape 5181"/>
          <p:cNvSpPr/>
          <p:nvPr/>
        </p:nvSpPr>
        <p:spPr>
          <a:xfrm>
            <a:off x="2262613" y="1421982"/>
            <a:ext cx="956831" cy="975376"/>
          </a:xfrm>
          <a:custGeom>
            <a:avLst/>
            <a:gdLst/>
            <a:ahLst/>
            <a:cxnLst/>
            <a:rect l="0" t="0" r="0" b="0"/>
            <a:pathLst>
              <a:path w="120000" h="120000" extrusionOk="0">
                <a:moveTo>
                  <a:pt x="116957" y="32525"/>
                </a:moveTo>
                <a:lnTo>
                  <a:pt x="116957" y="32525"/>
                </a:lnTo>
                <a:cubicBezTo>
                  <a:pt x="39211" y="4188"/>
                  <a:pt x="39211" y="4188"/>
                  <a:pt x="39211" y="4188"/>
                </a:cubicBezTo>
                <a:cubicBezTo>
                  <a:pt x="30084" y="0"/>
                  <a:pt x="9126" y="6160"/>
                  <a:pt x="3042" y="13059"/>
                </a:cubicBezTo>
                <a:cubicBezTo>
                  <a:pt x="0" y="17248"/>
                  <a:pt x="0" y="19466"/>
                  <a:pt x="0" y="19466"/>
                </a:cubicBezTo>
                <a:cubicBezTo>
                  <a:pt x="3042" y="85010"/>
                  <a:pt x="3042" y="85010"/>
                  <a:pt x="3042" y="85010"/>
                </a:cubicBezTo>
                <a:cubicBezTo>
                  <a:pt x="3042" y="85010"/>
                  <a:pt x="6084" y="87227"/>
                  <a:pt x="6084" y="89445"/>
                </a:cubicBezTo>
                <a:cubicBezTo>
                  <a:pt x="12169" y="89445"/>
                  <a:pt x="75042" y="119753"/>
                  <a:pt x="75042" y="119753"/>
                </a:cubicBezTo>
                <a:cubicBezTo>
                  <a:pt x="78084" y="119753"/>
                  <a:pt x="78084" y="119753"/>
                  <a:pt x="78084" y="119753"/>
                </a:cubicBezTo>
                <a:cubicBezTo>
                  <a:pt x="81126" y="119753"/>
                  <a:pt x="81126" y="119753"/>
                  <a:pt x="81126" y="119753"/>
                </a:cubicBezTo>
                <a:cubicBezTo>
                  <a:pt x="83830" y="119753"/>
                  <a:pt x="83830" y="117782"/>
                  <a:pt x="83830" y="117782"/>
                </a:cubicBezTo>
                <a:cubicBezTo>
                  <a:pt x="83830" y="50020"/>
                  <a:pt x="83830" y="50020"/>
                  <a:pt x="83830" y="50020"/>
                </a:cubicBezTo>
                <a:cubicBezTo>
                  <a:pt x="83830" y="47802"/>
                  <a:pt x="83830" y="47802"/>
                  <a:pt x="81126" y="45585"/>
                </a:cubicBezTo>
                <a:cubicBezTo>
                  <a:pt x="14873" y="17248"/>
                  <a:pt x="14873" y="17248"/>
                  <a:pt x="14873" y="17248"/>
                </a:cubicBezTo>
                <a:cubicBezTo>
                  <a:pt x="14873" y="17248"/>
                  <a:pt x="17915" y="15030"/>
                  <a:pt x="24000" y="13059"/>
                </a:cubicBezTo>
                <a:cubicBezTo>
                  <a:pt x="30084" y="10841"/>
                  <a:pt x="32788" y="10841"/>
                  <a:pt x="36169" y="10841"/>
                </a:cubicBezTo>
                <a:cubicBezTo>
                  <a:pt x="36169" y="10841"/>
                  <a:pt x="99042" y="36960"/>
                  <a:pt x="101746" y="36960"/>
                </a:cubicBezTo>
                <a:cubicBezTo>
                  <a:pt x="104788" y="39178"/>
                  <a:pt x="104788" y="39178"/>
                  <a:pt x="104788" y="39178"/>
                </a:cubicBezTo>
                <a:cubicBezTo>
                  <a:pt x="104788" y="41396"/>
                  <a:pt x="104788" y="104722"/>
                  <a:pt x="104788" y="104722"/>
                </a:cubicBezTo>
                <a:cubicBezTo>
                  <a:pt x="104788" y="106694"/>
                  <a:pt x="107830" y="108911"/>
                  <a:pt x="110873" y="108911"/>
                </a:cubicBezTo>
                <a:cubicBezTo>
                  <a:pt x="113915" y="108911"/>
                  <a:pt x="119661" y="106694"/>
                  <a:pt x="119661" y="104722"/>
                </a:cubicBezTo>
                <a:cubicBezTo>
                  <a:pt x="119661" y="34743"/>
                  <a:pt x="119661" y="34743"/>
                  <a:pt x="119661" y="34743"/>
                </a:cubicBezTo>
                <a:lnTo>
                  <a:pt x="116957" y="32525"/>
                </a:lnTo>
              </a:path>
            </a:pathLst>
          </a:custGeom>
          <a:solidFill>
            <a:srgbClr val="485160"/>
          </a:solidFill>
          <a:ln>
            <a:noFill/>
          </a:ln>
        </p:spPr>
        <p:txBody>
          <a:bodyPr lIns="45700" tIns="22850" rIns="45700" bIns="2285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boto"/>
              <a:ea typeface="Roboto"/>
              <a:cs typeface="Roboto"/>
              <a:sym typeface="Roboto"/>
            </a:endParaRPr>
          </a:p>
        </p:txBody>
      </p:sp>
      <p:pic>
        <p:nvPicPr>
          <p:cNvPr id="2" name="Pilt 1"/>
          <p:cNvPicPr>
            <a:picLocks noChangeAspect="1"/>
          </p:cNvPicPr>
          <p:nvPr/>
        </p:nvPicPr>
        <p:blipFill>
          <a:blip r:embed="rId3"/>
          <a:stretch>
            <a:fillRect/>
          </a:stretch>
        </p:blipFill>
        <p:spPr>
          <a:xfrm>
            <a:off x="5738629" y="1082732"/>
            <a:ext cx="1100373" cy="1340896"/>
          </a:xfrm>
          <a:prstGeom prst="rect">
            <a:avLst/>
          </a:prstGeom>
        </p:spPr>
      </p:pic>
      <p:pic>
        <p:nvPicPr>
          <p:cNvPr id="3" name="Pilt 2"/>
          <p:cNvPicPr>
            <a:picLocks noChangeAspect="1"/>
          </p:cNvPicPr>
          <p:nvPr/>
        </p:nvPicPr>
        <p:blipFill>
          <a:blip r:embed="rId4"/>
          <a:stretch>
            <a:fillRect/>
          </a:stretch>
        </p:blipFill>
        <p:spPr>
          <a:xfrm>
            <a:off x="9358187" y="1421982"/>
            <a:ext cx="943856" cy="1000141"/>
          </a:xfrm>
          <a:prstGeom prst="rect">
            <a:avLst/>
          </a:prstGeom>
        </p:spPr>
      </p:pic>
    </p:spTree>
    <p:extLst>
      <p:ext uri="{BB962C8B-B14F-4D97-AF65-F5344CB8AC3E}">
        <p14:creationId xmlns:p14="http://schemas.microsoft.com/office/powerpoint/2010/main" val="1162914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ldi kohatäide 9"/>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1268" r="21268"/>
          <a:stretch>
            <a:fillRect/>
          </a:stretch>
        </p:blipFill>
        <p:spPr>
          <a:xfrm>
            <a:off x="-1540952" y="2817374"/>
            <a:ext cx="2963417" cy="3437566"/>
          </a:xfrm>
        </p:spPr>
      </p:pic>
      <p:pic>
        <p:nvPicPr>
          <p:cNvPr id="6" name="Pildi kohatäide 5"/>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21197" r="21197"/>
          <a:stretch>
            <a:fillRect/>
          </a:stretch>
        </p:blipFill>
        <p:spPr>
          <a:xfrm>
            <a:off x="1576478" y="2813315"/>
            <a:ext cx="2963417" cy="3437566"/>
          </a:xfrm>
        </p:spPr>
      </p:pic>
      <p:pic>
        <p:nvPicPr>
          <p:cNvPr id="8" name="Pildi kohatäide 7"/>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11346" b="11346"/>
          <a:stretch>
            <a:fillRect/>
          </a:stretch>
        </p:blipFill>
        <p:spPr/>
      </p:pic>
      <p:sp>
        <p:nvSpPr>
          <p:cNvPr id="11" name="Ümarnurkne ristkülik 10"/>
          <p:cNvSpPr/>
          <p:nvPr/>
        </p:nvSpPr>
        <p:spPr>
          <a:xfrm>
            <a:off x="6770077" y="1925514"/>
            <a:ext cx="4255477" cy="21365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t-EE" sz="6600" dirty="0" smtClean="0">
                <a:solidFill>
                  <a:schemeClr val="accent1">
                    <a:lumMod val="50000"/>
                  </a:schemeClr>
                </a:solidFill>
              </a:rPr>
              <a:t>6,2%</a:t>
            </a:r>
            <a:endParaRPr lang="et-EE" sz="2400" dirty="0" smtClean="0">
              <a:solidFill>
                <a:schemeClr val="accent1">
                  <a:lumMod val="50000"/>
                </a:schemeClr>
              </a:solidFill>
            </a:endParaRPr>
          </a:p>
          <a:p>
            <a:r>
              <a:rPr lang="et-EE" sz="2400" b="1" dirty="0" smtClean="0">
                <a:solidFill>
                  <a:schemeClr val="accent1">
                    <a:lumMod val="50000"/>
                  </a:schemeClr>
                </a:solidFill>
              </a:rPr>
              <a:t> </a:t>
            </a:r>
            <a:r>
              <a:rPr lang="et-EE" sz="2400" dirty="0" smtClean="0">
                <a:solidFill>
                  <a:schemeClr val="accent1">
                    <a:lumMod val="50000"/>
                  </a:schemeClr>
                </a:solidFill>
              </a:rPr>
              <a:t>… tulemuste varieeruvusest kirjeldab </a:t>
            </a:r>
            <a:r>
              <a:rPr lang="et-EE" sz="2400" dirty="0" err="1" smtClean="0">
                <a:solidFill>
                  <a:schemeClr val="accent1">
                    <a:lumMod val="50000"/>
                  </a:schemeClr>
                </a:solidFill>
              </a:rPr>
              <a:t>sotsiaal-majanduslik</a:t>
            </a:r>
            <a:r>
              <a:rPr lang="et-EE" sz="2400" dirty="0" smtClean="0">
                <a:solidFill>
                  <a:schemeClr val="accent1">
                    <a:lumMod val="50000"/>
                  </a:schemeClr>
                </a:solidFill>
              </a:rPr>
              <a:t> taust</a:t>
            </a:r>
            <a:endParaRPr lang="et-EE" sz="2400" dirty="0">
              <a:solidFill>
                <a:schemeClr val="accent1">
                  <a:lumMod val="50000"/>
                </a:schemeClr>
              </a:solidFill>
            </a:endParaRPr>
          </a:p>
        </p:txBody>
      </p:sp>
      <p:sp>
        <p:nvSpPr>
          <p:cNvPr id="12" name="Ümarnurkne ristkülik 11"/>
          <p:cNvSpPr/>
          <p:nvPr/>
        </p:nvSpPr>
        <p:spPr>
          <a:xfrm>
            <a:off x="6770077" y="4396154"/>
            <a:ext cx="3851032" cy="14358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t-EE" sz="6600" dirty="0" smtClean="0">
                <a:solidFill>
                  <a:schemeClr val="accent1">
                    <a:lumMod val="50000"/>
                  </a:schemeClr>
                </a:solidFill>
              </a:rPr>
              <a:t>15,4% </a:t>
            </a:r>
          </a:p>
          <a:p>
            <a:r>
              <a:rPr lang="et-EE" sz="2400" dirty="0" err="1" smtClean="0">
                <a:solidFill>
                  <a:schemeClr val="accent1">
                    <a:lumMod val="50000"/>
                  </a:schemeClr>
                </a:solidFill>
              </a:rPr>
              <a:t>resilientsete</a:t>
            </a:r>
            <a:r>
              <a:rPr lang="et-EE" sz="2400" dirty="0" smtClean="0">
                <a:solidFill>
                  <a:schemeClr val="accent1">
                    <a:lumMod val="50000"/>
                  </a:schemeClr>
                </a:solidFill>
              </a:rPr>
              <a:t> õpilaste osakaal</a:t>
            </a:r>
            <a:endParaRPr lang="et-EE" sz="2400" dirty="0">
              <a:solidFill>
                <a:schemeClr val="accent1">
                  <a:lumMod val="50000"/>
                </a:schemeClr>
              </a:solidFill>
            </a:endParaRPr>
          </a:p>
        </p:txBody>
      </p:sp>
      <p:pic>
        <p:nvPicPr>
          <p:cNvPr id="9" name="Pildi kohatäide 4"/>
          <p:cNvPicPr>
            <a:picLocks noChangeAspect="1"/>
          </p:cNvPicPr>
          <p:nvPr/>
        </p:nvPicPr>
        <p:blipFill>
          <a:blip r:embed="rId6">
            <a:extLst>
              <a:ext uri="{28A0092B-C50C-407E-A947-70E740481C1C}">
                <a14:useLocalDpi xmlns:a14="http://schemas.microsoft.com/office/drawing/2010/main" val="0"/>
              </a:ext>
            </a:extLst>
          </a:blip>
          <a:srcRect l="21284" r="21284"/>
          <a:stretch>
            <a:fillRect/>
          </a:stretch>
        </p:blipFill>
        <p:spPr>
          <a:xfrm>
            <a:off x="3117432" y="1"/>
            <a:ext cx="2963417" cy="3437566"/>
          </a:xfrm>
          <a:custGeom>
            <a:avLst/>
            <a:gdLst>
              <a:gd name="connsiteX0" fmla="*/ 1481708 w 2963417"/>
              <a:gd name="connsiteY0" fmla="*/ 0 h 3437566"/>
              <a:gd name="connsiteX1" fmla="*/ 2963417 w 2963417"/>
              <a:gd name="connsiteY1" fmla="*/ 740855 h 3437566"/>
              <a:gd name="connsiteX2" fmla="*/ 2963417 w 2963417"/>
              <a:gd name="connsiteY2" fmla="*/ 2696711 h 3437566"/>
              <a:gd name="connsiteX3" fmla="*/ 1481708 w 2963417"/>
              <a:gd name="connsiteY3" fmla="*/ 3437566 h 3437566"/>
              <a:gd name="connsiteX4" fmla="*/ 0 w 2963417"/>
              <a:gd name="connsiteY4" fmla="*/ 2696711 h 3437566"/>
              <a:gd name="connsiteX5" fmla="*/ 0 w 2963417"/>
              <a:gd name="connsiteY5" fmla="*/ 740855 h 343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3417" h="3437566">
                <a:moveTo>
                  <a:pt x="1481708" y="0"/>
                </a:moveTo>
                <a:lnTo>
                  <a:pt x="2963417" y="740855"/>
                </a:lnTo>
                <a:lnTo>
                  <a:pt x="2963417" y="2696711"/>
                </a:lnTo>
                <a:lnTo>
                  <a:pt x="1481708" y="3437566"/>
                </a:lnTo>
                <a:lnTo>
                  <a:pt x="0" y="2696711"/>
                </a:lnTo>
                <a:lnTo>
                  <a:pt x="0" y="740855"/>
                </a:lnTo>
                <a:close/>
              </a:path>
            </a:pathLst>
          </a:custGeom>
        </p:spPr>
      </p:pic>
    </p:spTree>
    <p:extLst>
      <p:ext uri="{BB962C8B-B14F-4D97-AF65-F5344CB8AC3E}">
        <p14:creationId xmlns:p14="http://schemas.microsoft.com/office/powerpoint/2010/main" val="912731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1"/>
          <p:cNvGraphicFramePr>
            <a:graphicFrameLocks/>
          </p:cNvGraphicFramePr>
          <p:nvPr>
            <p:extLst>
              <p:ext uri="{D42A27DB-BD31-4B8C-83A1-F6EECF244321}">
                <p14:modId xmlns:p14="http://schemas.microsoft.com/office/powerpoint/2010/main" val="2643378133"/>
              </p:ext>
            </p:extLst>
          </p:nvPr>
        </p:nvGraphicFramePr>
        <p:xfrm>
          <a:off x="415506" y="845388"/>
          <a:ext cx="11273286" cy="5650302"/>
        </p:xfrm>
        <a:graphic>
          <a:graphicData uri="http://schemas.openxmlformats.org/drawingml/2006/chart">
            <c:chart xmlns:c="http://schemas.openxmlformats.org/drawingml/2006/chart" xmlns:r="http://schemas.openxmlformats.org/officeDocument/2006/relationships" r:id="rId3"/>
          </a:graphicData>
        </a:graphic>
      </p:graphicFrame>
      <p:sp>
        <p:nvSpPr>
          <p:cNvPr id="2" name="Pealkiri 1"/>
          <p:cNvSpPr>
            <a:spLocks noGrp="1"/>
          </p:cNvSpPr>
          <p:nvPr>
            <p:ph type="title"/>
          </p:nvPr>
        </p:nvSpPr>
        <p:spPr>
          <a:xfrm>
            <a:off x="4770408" y="365126"/>
            <a:ext cx="6583392" cy="816694"/>
          </a:xfrm>
        </p:spPr>
        <p:txBody>
          <a:bodyPr/>
          <a:lstStyle/>
          <a:p>
            <a:r>
              <a:rPr lang="et-EE" dirty="0" err="1" smtClean="0">
                <a:solidFill>
                  <a:schemeClr val="accent1">
                    <a:lumMod val="50000"/>
                  </a:schemeClr>
                </a:solidFill>
              </a:rPr>
              <a:t>Resilientsus</a:t>
            </a:r>
            <a:r>
              <a:rPr lang="et-EE" dirty="0" smtClean="0">
                <a:solidFill>
                  <a:schemeClr val="accent1">
                    <a:lumMod val="50000"/>
                  </a:schemeClr>
                </a:solidFill>
              </a:rPr>
              <a:t> e säilenõtkus</a:t>
            </a:r>
            <a:endParaRPr lang="et-EE" dirty="0">
              <a:solidFill>
                <a:schemeClr val="accent1">
                  <a:lumMod val="50000"/>
                </a:schemeClr>
              </a:solidFill>
            </a:endParaRPr>
          </a:p>
        </p:txBody>
      </p:sp>
      <p:pic>
        <p:nvPicPr>
          <p:cNvPr id="4" name="Pilt 3"/>
          <p:cNvPicPr>
            <a:picLocks noChangeAspect="1"/>
          </p:cNvPicPr>
          <p:nvPr/>
        </p:nvPicPr>
        <p:blipFill>
          <a:blip r:embed="rId4"/>
          <a:stretch>
            <a:fillRect/>
          </a:stretch>
        </p:blipFill>
        <p:spPr>
          <a:xfrm>
            <a:off x="10069507" y="1181820"/>
            <a:ext cx="2122493" cy="1535592"/>
          </a:xfrm>
          <a:prstGeom prst="rect">
            <a:avLst/>
          </a:prstGeom>
        </p:spPr>
      </p:pic>
      <p:pic>
        <p:nvPicPr>
          <p:cNvPr id="5" name="Pilt 4"/>
          <p:cNvPicPr>
            <a:picLocks noChangeAspect="1"/>
          </p:cNvPicPr>
          <p:nvPr/>
        </p:nvPicPr>
        <p:blipFill>
          <a:blip r:embed="rId5"/>
          <a:stretch>
            <a:fillRect/>
          </a:stretch>
        </p:blipFill>
        <p:spPr>
          <a:xfrm>
            <a:off x="1547992" y="1010728"/>
            <a:ext cx="470589" cy="470589"/>
          </a:xfrm>
          <a:prstGeom prst="rect">
            <a:avLst/>
          </a:prstGeom>
        </p:spPr>
      </p:pic>
    </p:spTree>
    <p:extLst>
      <p:ext uri="{BB962C8B-B14F-4D97-AF65-F5344CB8AC3E}">
        <p14:creationId xmlns:p14="http://schemas.microsoft.com/office/powerpoint/2010/main" val="805610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35428" y="1196196"/>
            <a:ext cx="2783044" cy="191379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8800" b="1"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77%</a:t>
            </a:r>
            <a:endParaRPr kumimoji="0" lang="id-ID" sz="8800" b="1"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1" name="Rectangle 20"/>
          <p:cNvSpPr/>
          <p:nvPr/>
        </p:nvSpPr>
        <p:spPr>
          <a:xfrm>
            <a:off x="9195959" y="1196196"/>
            <a:ext cx="2299356" cy="191379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70</a:t>
            </a:r>
            <a:r>
              <a:rPr kumimoji="0" lang="en-US" sz="8800" b="1"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a:t>
            </a:r>
            <a:endParaRPr kumimoji="0" lang="id-ID" sz="8800" b="1"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8" name="Pildi kohatäide 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0455" b="10455"/>
          <a:stretch>
            <a:fillRect/>
          </a:stretch>
        </p:blipFill>
        <p:spPr>
          <a:xfrm>
            <a:off x="3218472" y="293796"/>
            <a:ext cx="5562671" cy="3328635"/>
          </a:xfrm>
        </p:spPr>
      </p:pic>
      <p:sp>
        <p:nvSpPr>
          <p:cNvPr id="12" name="Rectangle 19"/>
          <p:cNvSpPr/>
          <p:nvPr/>
        </p:nvSpPr>
        <p:spPr>
          <a:xfrm>
            <a:off x="435428" y="3284854"/>
            <a:ext cx="2368228" cy="286232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Suurem osa õpilasi on edenemis-mõtteviisiga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a:t>
            </a:r>
            <a:r>
              <a:rPr kumimoji="0" lang="et-EE" sz="2400" b="0" i="1" u="none" strike="noStrike" kern="1200" cap="none" spc="0" normalizeH="0" baseline="0" noProof="0" dirty="0" err="1"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growth</a:t>
            </a:r>
            <a:r>
              <a:rPr kumimoji="0" lang="et-EE" sz="2400" b="0" i="1"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 </a:t>
            </a:r>
            <a:r>
              <a:rPr kumimoji="0" lang="et-EE" sz="2400" b="0" i="1" u="none" strike="noStrike" kern="1200" cap="none" spc="0" normalizeH="0" baseline="0" noProof="0" dirty="0" err="1"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mindset</a:t>
            </a: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a:t>
            </a:r>
            <a:endParaRPr kumimoji="0" lang="id-ID" sz="24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3" name="Rectangle 20"/>
          <p:cNvSpPr/>
          <p:nvPr/>
        </p:nvSpPr>
        <p:spPr>
          <a:xfrm>
            <a:off x="9056077" y="3109990"/>
            <a:ext cx="2878853" cy="230832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Rohkem kui 2/3 kavatsevad omandada kõrghariduse</a:t>
            </a:r>
            <a:endParaRPr kumimoji="0" lang="id-ID" sz="24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7" name="Rectangle 19"/>
          <p:cNvSpPr/>
          <p:nvPr/>
        </p:nvSpPr>
        <p:spPr>
          <a:xfrm>
            <a:off x="5043979" y="3109990"/>
            <a:ext cx="2601407" cy="191379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8800" b="1"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7</a:t>
            </a:r>
            <a:r>
              <a:rPr kumimoji="0" lang="et-EE" sz="8800" b="1"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0</a:t>
            </a:r>
            <a:r>
              <a:rPr kumimoji="0" lang="en-US" sz="8800" b="1"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a:t>
            </a:r>
            <a:endParaRPr kumimoji="0" lang="id-ID" sz="8800" b="1"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9" name="Rectangle 19"/>
          <p:cNvSpPr/>
          <p:nvPr/>
        </p:nvSpPr>
        <p:spPr>
          <a:xfrm>
            <a:off x="3903785" y="5159240"/>
            <a:ext cx="3867986" cy="114307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Rohkem kui 2/3 õpilastest on oma eluga rahul</a:t>
            </a:r>
            <a:endParaRPr kumimoji="0" lang="id-ID" sz="24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59223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09575" y="374455"/>
            <a:ext cx="11229975" cy="1325563"/>
          </a:xfrm>
        </p:spPr>
        <p:txBody>
          <a:bodyPr>
            <a:normAutofit/>
          </a:bodyPr>
          <a:lstStyle/>
          <a:p>
            <a:pPr algn="ctr"/>
            <a:r>
              <a:rPr lang="et-EE" sz="4000" dirty="0" smtClean="0">
                <a:solidFill>
                  <a:schemeClr val="accent1">
                    <a:lumMod val="50000"/>
                  </a:schemeClr>
                </a:solidFill>
              </a:rPr>
              <a:t>Edenemismõtteviis – usk, sihikindlus, tahe, huvi </a:t>
            </a:r>
            <a:endParaRPr lang="et-EE" sz="4000" dirty="0">
              <a:solidFill>
                <a:schemeClr val="accent1">
                  <a:lumMod val="50000"/>
                </a:schemeClr>
              </a:solidFill>
            </a:endParaRPr>
          </a:p>
        </p:txBody>
      </p:sp>
      <p:graphicFrame>
        <p:nvGraphicFramePr>
          <p:cNvPr id="3" name="Chart 1">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913632692"/>
              </p:ext>
            </p:extLst>
          </p:nvPr>
        </p:nvGraphicFramePr>
        <p:xfrm>
          <a:off x="327421" y="1619882"/>
          <a:ext cx="11537157" cy="470058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2"/>
          <p:cNvSpPr/>
          <p:nvPr/>
        </p:nvSpPr>
        <p:spPr>
          <a:xfrm rot="16200000" flipV="1">
            <a:off x="7010373" y="3237747"/>
            <a:ext cx="2963297" cy="52096"/>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pic>
        <p:nvPicPr>
          <p:cNvPr id="5" name="Pilt 4"/>
          <p:cNvPicPr>
            <a:picLocks noChangeAspect="1"/>
          </p:cNvPicPr>
          <p:nvPr/>
        </p:nvPicPr>
        <p:blipFill>
          <a:blip r:embed="rId3"/>
          <a:stretch>
            <a:fillRect/>
          </a:stretch>
        </p:blipFill>
        <p:spPr>
          <a:xfrm>
            <a:off x="10985290" y="1619882"/>
            <a:ext cx="470589" cy="470589"/>
          </a:xfrm>
          <a:prstGeom prst="rect">
            <a:avLst/>
          </a:prstGeom>
        </p:spPr>
      </p:pic>
    </p:spTree>
    <p:extLst>
      <p:ext uri="{BB962C8B-B14F-4D97-AF65-F5344CB8AC3E}">
        <p14:creationId xmlns:p14="http://schemas.microsoft.com/office/powerpoint/2010/main" val="3820797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1"/>
          <p:cNvSpPr>
            <a:spLocks/>
          </p:cNvSpPr>
          <p:nvPr/>
        </p:nvSpPr>
        <p:spPr bwMode="auto">
          <a:xfrm>
            <a:off x="10306024" y="4351022"/>
            <a:ext cx="1885976" cy="2506978"/>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p:cNvSpPr>
            <a:spLocks noChangeArrowheads="1"/>
          </p:cNvSpPr>
          <p:nvPr/>
        </p:nvSpPr>
        <p:spPr bwMode="auto">
          <a:xfrm>
            <a:off x="546638" y="1322440"/>
            <a:ext cx="2268785" cy="2278616"/>
          </a:xfrm>
          <a:prstGeom prst="rect">
            <a:avLst/>
          </a:prstGeom>
          <a:solidFill>
            <a:schemeClr val="bg1">
              <a:lumMod val="85000"/>
            </a:schemeClr>
          </a:solidFill>
          <a:ln>
            <a:solidFill>
              <a:schemeClr val="bg1"/>
            </a:solid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p:cNvSpPr>
            <a:spLocks noChangeArrowheads="1"/>
          </p:cNvSpPr>
          <p:nvPr/>
        </p:nvSpPr>
        <p:spPr bwMode="auto">
          <a:xfrm>
            <a:off x="3129404" y="1322440"/>
            <a:ext cx="2268785" cy="2278616"/>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p:cNvSpPr>
            <a:spLocks noChangeArrowheads="1"/>
          </p:cNvSpPr>
          <p:nvPr/>
        </p:nvSpPr>
        <p:spPr bwMode="auto">
          <a:xfrm>
            <a:off x="5722096" y="1345684"/>
            <a:ext cx="2259255" cy="2278615"/>
          </a:xfrm>
          <a:prstGeom prst="rect">
            <a:avLst/>
          </a:prstGeom>
          <a:solidFill>
            <a:srgbClr val="D9D9D9"/>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p:cNvSpPr>
            <a:spLocks noChangeArrowheads="1"/>
          </p:cNvSpPr>
          <p:nvPr/>
        </p:nvSpPr>
        <p:spPr bwMode="auto">
          <a:xfrm>
            <a:off x="8304862" y="1382326"/>
            <a:ext cx="2268785" cy="2278616"/>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p:cNvSpPr>
            <a:spLocks noChangeArrowheads="1"/>
          </p:cNvSpPr>
          <p:nvPr/>
        </p:nvSpPr>
        <p:spPr bwMode="auto">
          <a:xfrm>
            <a:off x="582026" y="2366568"/>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p:cNvSpPr>
            <a:spLocks noChangeArrowheads="1"/>
          </p:cNvSpPr>
          <p:nvPr/>
        </p:nvSpPr>
        <p:spPr bwMode="auto">
          <a:xfrm>
            <a:off x="3140884" y="2389811"/>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p:cNvSpPr>
            <a:spLocks noChangeArrowheads="1"/>
          </p:cNvSpPr>
          <p:nvPr/>
        </p:nvSpPr>
        <p:spPr bwMode="auto">
          <a:xfrm>
            <a:off x="5739498" y="2366568"/>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p:cNvSpPr>
            <a:spLocks noChangeArrowheads="1"/>
          </p:cNvSpPr>
          <p:nvPr/>
        </p:nvSpPr>
        <p:spPr bwMode="auto">
          <a:xfrm>
            <a:off x="8310556" y="2426454"/>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Box 28"/>
          <p:cNvSpPr txBox="1"/>
          <p:nvPr/>
        </p:nvSpPr>
        <p:spPr>
          <a:xfrm>
            <a:off x="976328" y="253927"/>
            <a:ext cx="942668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30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Mis võiks olla meie 15-õpilaste edu taga?</a:t>
            </a:r>
            <a:endParaRPr kumimoji="0" lang="id-ID" sz="3600" b="0" i="0" u="none" strike="noStrike" kern="1200" cap="none" spc="30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4" name="Rectangle 6"/>
          <p:cNvSpPr>
            <a:spLocks noChangeArrowheads="1"/>
          </p:cNvSpPr>
          <p:nvPr/>
        </p:nvSpPr>
        <p:spPr bwMode="auto">
          <a:xfrm>
            <a:off x="7387613" y="3856001"/>
            <a:ext cx="2973091" cy="2730346"/>
          </a:xfrm>
          <a:prstGeom prst="rect">
            <a:avLst/>
          </a:prstGeom>
          <a:solidFill>
            <a:schemeClr val="bg1">
              <a:lumMod val="85000"/>
            </a:schemeClr>
          </a:solidFill>
          <a:ln>
            <a:solidFill>
              <a:schemeClr val="bg1"/>
            </a:solidFill>
          </a:ln>
          <a:extLst/>
        </p:spPr>
        <p:txBody>
          <a:bodyPr vert="horz" wrap="square" lIns="91440" tIns="45720" rIns="91440" bIns="45720" numCol="1" anchor="t" anchorCtr="0" compatLnSpc="1">
            <a:prstTxWarp prst="textNoShape">
              <a:avLst/>
            </a:prstTxWarp>
          </a:bodyPr>
          <a:lstStyle/>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KOOL</a:t>
            </a:r>
          </a:p>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Väärtushinnangud</a:t>
            </a:r>
          </a:p>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Juhtide professionaalsus</a:t>
            </a:r>
          </a:p>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Õpetajate </a:t>
            </a:r>
            <a:r>
              <a:rPr kumimoji="0" lang="et-EE" sz="18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professionaalsus</a:t>
            </a:r>
          </a:p>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Õppekava</a:t>
            </a:r>
          </a:p>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Õppekorraldus</a:t>
            </a:r>
          </a:p>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Tugisüsteemid</a:t>
            </a:r>
          </a:p>
          <a:p>
            <a:pPr marL="180975" marR="0" lvl="0" algn="l" defTabSz="914400" rtl="0" eaLnBrk="1" fontAlgn="auto" latinLnBrk="0" hangingPunct="1">
              <a:lnSpc>
                <a:spcPct val="100000"/>
              </a:lnSpc>
              <a:spcBef>
                <a:spcPts val="0"/>
              </a:spcBef>
              <a:spcAft>
                <a:spcPts val="0"/>
              </a:spcAft>
              <a:buClrTx/>
              <a:buSzTx/>
              <a:buFontTx/>
              <a:buNone/>
              <a:tabLst/>
              <a:defRPr/>
            </a:pPr>
            <a:r>
              <a:rPr lang="et-EE" dirty="0" smtClean="0">
                <a:solidFill>
                  <a:schemeClr val="accent1">
                    <a:lumMod val="50000"/>
                  </a:schemeClr>
                </a:solidFill>
                <a:latin typeface="Calibri" panose="020F0502020204030204"/>
              </a:rPr>
              <a:t>Huvitegevus</a:t>
            </a:r>
            <a:endPar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endParaRPr>
          </a:p>
          <a:p>
            <a:pPr marL="180975"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lt 2"/>
          <p:cNvPicPr>
            <a:picLocks noChangeAspect="1"/>
          </p:cNvPicPr>
          <p:nvPr/>
        </p:nvPicPr>
        <p:blipFill>
          <a:blip r:embed="rId3"/>
          <a:stretch>
            <a:fillRect/>
          </a:stretch>
        </p:blipFill>
        <p:spPr>
          <a:xfrm>
            <a:off x="942974" y="1721414"/>
            <a:ext cx="1739691" cy="1408347"/>
          </a:xfrm>
          <a:prstGeom prst="rect">
            <a:avLst/>
          </a:prstGeom>
        </p:spPr>
      </p:pic>
      <p:pic>
        <p:nvPicPr>
          <p:cNvPr id="5" name="Pilt 4"/>
          <p:cNvPicPr>
            <a:picLocks noChangeAspect="1"/>
          </p:cNvPicPr>
          <p:nvPr/>
        </p:nvPicPr>
        <p:blipFill>
          <a:blip r:embed="rId4">
            <a:biLevel thresh="50000"/>
          </a:blip>
          <a:stretch>
            <a:fillRect/>
          </a:stretch>
        </p:blipFill>
        <p:spPr>
          <a:xfrm>
            <a:off x="3692982" y="1757574"/>
            <a:ext cx="1408347" cy="1408347"/>
          </a:xfrm>
          <a:prstGeom prst="rect">
            <a:avLst/>
          </a:prstGeom>
        </p:spPr>
      </p:pic>
      <p:pic>
        <p:nvPicPr>
          <p:cNvPr id="6" name="Pilt 5"/>
          <p:cNvPicPr>
            <a:picLocks noChangeAspect="1"/>
          </p:cNvPicPr>
          <p:nvPr/>
        </p:nvPicPr>
        <p:blipFill>
          <a:blip r:embed="rId5"/>
          <a:stretch>
            <a:fillRect/>
          </a:stretch>
        </p:blipFill>
        <p:spPr>
          <a:xfrm>
            <a:off x="6261668" y="1757574"/>
            <a:ext cx="1432912" cy="1372187"/>
          </a:xfrm>
          <a:prstGeom prst="rect">
            <a:avLst/>
          </a:prstGeom>
        </p:spPr>
      </p:pic>
      <p:sp>
        <p:nvSpPr>
          <p:cNvPr id="33" name="Rectangle 6"/>
          <p:cNvSpPr>
            <a:spLocks noChangeArrowheads="1"/>
          </p:cNvSpPr>
          <p:nvPr/>
        </p:nvSpPr>
        <p:spPr bwMode="auto">
          <a:xfrm>
            <a:off x="864670" y="3856001"/>
            <a:ext cx="2781442" cy="2730346"/>
          </a:xfrm>
          <a:prstGeom prst="rect">
            <a:avLst/>
          </a:prstGeom>
          <a:solidFill>
            <a:schemeClr val="bg1">
              <a:lumMod val="85000"/>
            </a:schemeClr>
          </a:solidFill>
          <a:ln>
            <a:solidFill>
              <a:schemeClr val="bg1"/>
            </a:solidFill>
          </a:ln>
          <a:extLst/>
        </p:spPr>
        <p:txBody>
          <a:bodyPr vert="horz" wrap="square" lIns="91440" tIns="45720" rIns="91440" bIns="45720" numCol="1" anchor="t" anchorCtr="0" compatLnSpc="1">
            <a:prstTxWarp prst="textNoShape">
              <a:avLst/>
            </a:prstTxWarp>
          </a:bodyPr>
          <a:lstStyle/>
          <a:p>
            <a:pPr marL="266700"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RIIKLIK HARIDUSPOLIITIKA</a:t>
            </a:r>
          </a:p>
          <a:p>
            <a:pPr marL="266700"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Seadusandlus</a:t>
            </a:r>
          </a:p>
          <a:p>
            <a:pPr marL="266700"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Strateegiline </a:t>
            </a: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planeerimine</a:t>
            </a:r>
          </a:p>
          <a:p>
            <a:pPr marL="266700"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Hariduse prioriseerimine</a:t>
            </a:r>
            <a:endParaRPr kumimoji="0" lang="et-EE" sz="18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a:p>
            <a:pPr marL="266700" marR="0" lvl="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Raamõppekavad</a:t>
            </a:r>
          </a:p>
          <a:p>
            <a:pPr marL="266700" marR="0" lvl="0" algn="l" defTabSz="914400" rtl="0" eaLnBrk="1" fontAlgn="auto" latinLnBrk="0" hangingPunct="1">
              <a:lnSpc>
                <a:spcPct val="100000"/>
              </a:lnSpc>
              <a:spcBef>
                <a:spcPts val="0"/>
              </a:spcBef>
              <a:spcAft>
                <a:spcPts val="0"/>
              </a:spcAft>
              <a:buClrTx/>
              <a:buSzTx/>
              <a:buFontTx/>
              <a:buNone/>
              <a:tabLst/>
              <a:defRPr/>
            </a:pPr>
            <a:r>
              <a:rPr lang="et-EE" dirty="0" smtClean="0">
                <a:solidFill>
                  <a:schemeClr val="accent1">
                    <a:lumMod val="50000"/>
                  </a:schemeClr>
                </a:solidFill>
                <a:latin typeface="Calibri" panose="020F0502020204030204"/>
              </a:rPr>
              <a:t>…</a:t>
            </a:r>
            <a:endPar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6"/>
          <p:cNvSpPr>
            <a:spLocks noChangeArrowheads="1"/>
          </p:cNvSpPr>
          <p:nvPr/>
        </p:nvSpPr>
        <p:spPr bwMode="auto">
          <a:xfrm>
            <a:off x="4143079" y="3856001"/>
            <a:ext cx="2781442" cy="2730346"/>
          </a:xfrm>
          <a:prstGeom prst="rect">
            <a:avLst/>
          </a:prstGeom>
          <a:solidFill>
            <a:schemeClr val="bg1">
              <a:lumMod val="85000"/>
            </a:schemeClr>
          </a:solidFill>
          <a:ln>
            <a:solidFill>
              <a:schemeClr val="bg1"/>
            </a:solid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ÕPETAJAHARIDUS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Põhikoolitus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smtClean="0">
                <a:ln>
                  <a:noFill/>
                </a:ln>
                <a:solidFill>
                  <a:schemeClr val="accent1">
                    <a:lumMod val="50000"/>
                  </a:schemeClr>
                </a:solidFill>
                <a:effectLst/>
                <a:uLnTx/>
                <a:uFillTx/>
                <a:latin typeface="Calibri" panose="020F0502020204030204"/>
                <a:ea typeface="+mn-ea"/>
                <a:cs typeface="+mn-cs"/>
              </a:rPr>
              <a:t>Täienduskoolitus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18"/>
          <p:cNvSpPr>
            <a:spLocks noChangeArrowheads="1"/>
          </p:cNvSpPr>
          <p:nvPr/>
        </p:nvSpPr>
        <p:spPr bwMode="auto">
          <a:xfrm>
            <a:off x="901870" y="5351859"/>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18"/>
          <p:cNvSpPr>
            <a:spLocks noChangeArrowheads="1"/>
          </p:cNvSpPr>
          <p:nvPr/>
        </p:nvSpPr>
        <p:spPr bwMode="auto">
          <a:xfrm>
            <a:off x="4149700" y="5351859"/>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18"/>
          <p:cNvSpPr>
            <a:spLocks noChangeArrowheads="1"/>
          </p:cNvSpPr>
          <p:nvPr/>
        </p:nvSpPr>
        <p:spPr bwMode="auto">
          <a:xfrm>
            <a:off x="7387613" y="5351859"/>
            <a:ext cx="228191" cy="1234488"/>
          </a:xfrm>
          <a:prstGeom prst="rect">
            <a:avLst/>
          </a:prstGeom>
          <a:solidFill>
            <a:srgbClr val="006DB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lt 12"/>
          <p:cNvPicPr>
            <a:picLocks noChangeAspect="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952023" y="1721414"/>
            <a:ext cx="1182578" cy="1688536"/>
          </a:xfrm>
          <a:prstGeom prst="rect">
            <a:avLst/>
          </a:prstGeom>
        </p:spPr>
      </p:pic>
    </p:spTree>
    <p:extLst>
      <p:ext uri="{BB962C8B-B14F-4D97-AF65-F5344CB8AC3E}">
        <p14:creationId xmlns:p14="http://schemas.microsoft.com/office/powerpoint/2010/main" val="24888557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flipH="1">
            <a:off x="9417000" y="1705251"/>
            <a:ext cx="2816845" cy="5152751"/>
            <a:chOff x="-2797" y="1705251"/>
            <a:chExt cx="2816845" cy="5152751"/>
          </a:xfrm>
          <a:solidFill>
            <a:srgbClr val="006DB5"/>
          </a:solidFill>
        </p:grpSpPr>
        <p:sp>
          <p:nvSpPr>
            <p:cNvPr id="5" name="Freeform 4"/>
            <p:cNvSpPr>
              <a:spLocks/>
            </p:cNvSpPr>
            <p:nvPr/>
          </p:nvSpPr>
          <p:spPr bwMode="auto">
            <a:xfrm>
              <a:off x="0" y="1705251"/>
              <a:ext cx="2092419" cy="3458890"/>
            </a:xfrm>
            <a:custGeom>
              <a:avLst/>
              <a:gdLst>
                <a:gd name="T0" fmla="*/ 0 w 245"/>
                <a:gd name="T1" fmla="*/ 298 h 405"/>
                <a:gd name="T2" fmla="*/ 172 w 245"/>
                <a:gd name="T3" fmla="*/ 0 h 405"/>
                <a:gd name="T4" fmla="*/ 245 w 245"/>
                <a:gd name="T5" fmla="*/ 0 h 405"/>
                <a:gd name="T6" fmla="*/ 0 w 245"/>
                <a:gd name="T7" fmla="*/ 405 h 405"/>
                <a:gd name="T8" fmla="*/ 0 w 245"/>
                <a:gd name="T9" fmla="*/ 298 h 405"/>
              </a:gdLst>
              <a:ahLst/>
              <a:cxnLst>
                <a:cxn ang="0">
                  <a:pos x="T0" y="T1"/>
                </a:cxn>
                <a:cxn ang="0">
                  <a:pos x="T2" y="T3"/>
                </a:cxn>
                <a:cxn ang="0">
                  <a:pos x="T4" y="T5"/>
                </a:cxn>
                <a:cxn ang="0">
                  <a:pos x="T6" y="T7"/>
                </a:cxn>
                <a:cxn ang="0">
                  <a:pos x="T8" y="T9"/>
                </a:cxn>
              </a:cxnLst>
              <a:rect l="0" t="0" r="r" b="b"/>
              <a:pathLst>
                <a:path w="245" h="405">
                  <a:moveTo>
                    <a:pt x="0" y="298"/>
                  </a:moveTo>
                  <a:lnTo>
                    <a:pt x="172" y="0"/>
                  </a:lnTo>
                  <a:lnTo>
                    <a:pt x="245" y="0"/>
                  </a:lnTo>
                  <a:lnTo>
                    <a:pt x="0" y="405"/>
                  </a:lnTo>
                  <a:lnTo>
                    <a:pt x="0" y="2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5"/>
            <p:cNvSpPr>
              <a:spLocks/>
            </p:cNvSpPr>
            <p:nvPr/>
          </p:nvSpPr>
          <p:spPr bwMode="auto">
            <a:xfrm rot="5400000">
              <a:off x="346083" y="4390036"/>
              <a:ext cx="2119086" cy="2816845"/>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 name="Rectangle 7"/>
          <p:cNvSpPr/>
          <p:nvPr/>
        </p:nvSpPr>
        <p:spPr>
          <a:xfrm>
            <a:off x="478971" y="1945843"/>
            <a:ext cx="5110907" cy="2585323"/>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rPr>
              <a:t>Mis tõi meid siia, ei vii meid enam edasi.</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t-EE" sz="3600" b="0" i="1" u="none" strike="noStrike" kern="1200" cap="none" spc="0" normalizeH="0" baseline="0" noProof="0" dirty="0" smtClean="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rPr>
              <a:t>Toomas Hendrik Ilves</a:t>
            </a:r>
            <a:endParaRPr kumimoji="0" lang="id-ID" sz="900" b="0" i="1" u="none" strike="noStrike" kern="1200" cap="none" spc="0" normalizeH="0" baseline="0" noProof="0" dirty="0" smtClean="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4" name="Freeform 13"/>
          <p:cNvSpPr>
            <a:spLocks/>
          </p:cNvSpPr>
          <p:nvPr/>
        </p:nvSpPr>
        <p:spPr bwMode="auto">
          <a:xfrm flipH="1">
            <a:off x="0" y="4514813"/>
            <a:ext cx="1762757" cy="2343186"/>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ldi kohatäide 10"/>
          <p:cNvPicPr>
            <a:picLocks noGrp="1" noChangeAspect="1"/>
          </p:cNvPicPr>
          <p:nvPr>
            <p:ph type="pic" sz="quarter" idx="10"/>
          </p:nvPr>
        </p:nvPicPr>
        <p:blipFill>
          <a:blip r:embed="rId2"/>
          <a:srcRect t="12246" b="12246"/>
          <a:stretch>
            <a:fillRect/>
          </a:stretch>
        </p:blipFill>
        <p:spPr>
          <a:prstGeom prst="rect">
            <a:avLst/>
          </a:prstGeom>
        </p:spPr>
      </p:pic>
    </p:spTree>
    <p:extLst>
      <p:ext uri="{BB962C8B-B14F-4D97-AF65-F5344CB8AC3E}">
        <p14:creationId xmlns:p14="http://schemas.microsoft.com/office/powerpoint/2010/main" val="2390295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stkülik 3"/>
          <p:cNvSpPr/>
          <p:nvPr/>
        </p:nvSpPr>
        <p:spPr>
          <a:xfrm>
            <a:off x="543463" y="1319842"/>
            <a:ext cx="4781011" cy="41061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Väärtused ja hoiakud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Juhtimise, </a:t>
            </a:r>
            <a:r>
              <a:rPr kumimoji="0" lang="et-EE" sz="2800" b="1"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õpetamise kvaliteet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2800" b="1"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Koolikultuur</a:t>
            </a:r>
            <a:endParaRPr kumimoji="0" lang="et-EE" sz="28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2" name="Ristkülik 1"/>
          <p:cNvSpPr/>
          <p:nvPr/>
        </p:nvSpPr>
        <p:spPr>
          <a:xfrm>
            <a:off x="1802921" y="983411"/>
            <a:ext cx="3096883" cy="11386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sz="3200" dirty="0" smtClean="0">
                <a:solidFill>
                  <a:schemeClr val="accent1">
                    <a:lumMod val="50000"/>
                  </a:schemeClr>
                </a:solidFill>
              </a:rPr>
              <a:t>Meie võimalused</a:t>
            </a:r>
            <a:endParaRPr lang="et-EE" sz="3200" dirty="0">
              <a:solidFill>
                <a:schemeClr val="accent1">
                  <a:lumMod val="50000"/>
                </a:schemeClr>
              </a:solidFill>
            </a:endParaRPr>
          </a:p>
        </p:txBody>
      </p:sp>
      <p:pic>
        <p:nvPicPr>
          <p:cNvPr id="8" name="Pildi kohatäide 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1355" r="11355"/>
          <a:stretch>
            <a:fillRect/>
          </a:stretch>
        </p:blipFill>
        <p:spPr/>
      </p:pic>
    </p:spTree>
    <p:extLst>
      <p:ext uri="{BB962C8B-B14F-4D97-AF65-F5344CB8AC3E}">
        <p14:creationId xmlns:p14="http://schemas.microsoft.com/office/powerpoint/2010/main" val="22158480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ldi kohatäide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968" r="5968"/>
          <a:stretch>
            <a:fillRect/>
          </a:stretch>
        </p:blipFill>
        <p:spPr>
          <a:xfrm>
            <a:off x="3416060" y="0"/>
            <a:ext cx="8775941" cy="6864350"/>
          </a:xfrm>
        </p:spPr>
      </p:pic>
      <p:sp>
        <p:nvSpPr>
          <p:cNvPr id="3" name="Ristkülik 2"/>
          <p:cNvSpPr/>
          <p:nvPr/>
        </p:nvSpPr>
        <p:spPr>
          <a:xfrm>
            <a:off x="214041" y="1581149"/>
            <a:ext cx="5767659" cy="4543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sz="4000" dirty="0" smtClean="0">
                <a:solidFill>
                  <a:schemeClr val="accent1">
                    <a:lumMod val="50000"/>
                  </a:schemeClr>
                </a:solidFill>
              </a:rPr>
              <a:t>Mida ja kuidas</a:t>
            </a:r>
          </a:p>
          <a:p>
            <a:pPr algn="ctr"/>
            <a:r>
              <a:rPr lang="et-EE" sz="4000" dirty="0" smtClean="0">
                <a:solidFill>
                  <a:schemeClr val="accent1">
                    <a:lumMod val="50000"/>
                  </a:schemeClr>
                </a:solidFill>
              </a:rPr>
              <a:t> me </a:t>
            </a:r>
            <a:r>
              <a:rPr lang="et-EE" sz="4000" dirty="0">
                <a:solidFill>
                  <a:schemeClr val="accent1">
                    <a:lumMod val="50000"/>
                  </a:schemeClr>
                </a:solidFill>
              </a:rPr>
              <a:t>õpetame</a:t>
            </a:r>
            <a:r>
              <a:rPr lang="et-EE" sz="4000" dirty="0" smtClean="0">
                <a:solidFill>
                  <a:schemeClr val="accent1">
                    <a:lumMod val="50000"/>
                  </a:schemeClr>
                </a:solidFill>
              </a:rPr>
              <a:t>?</a:t>
            </a:r>
          </a:p>
          <a:p>
            <a:pPr algn="ctr"/>
            <a:r>
              <a:rPr lang="et-EE" sz="4000" dirty="0" smtClean="0">
                <a:solidFill>
                  <a:schemeClr val="accent1">
                    <a:lumMod val="50000"/>
                  </a:schemeClr>
                </a:solidFill>
              </a:rPr>
              <a:t> </a:t>
            </a:r>
          </a:p>
          <a:p>
            <a:pPr marL="457200" indent="-457200">
              <a:buFont typeface="Arial" panose="020B0604020202020204" pitchFamily="34" charset="0"/>
              <a:buChar char="•"/>
            </a:pPr>
            <a:r>
              <a:rPr lang="et-EE" sz="3200" dirty="0" smtClean="0">
                <a:solidFill>
                  <a:schemeClr val="accent1">
                    <a:lumMod val="50000"/>
                  </a:schemeClr>
                </a:solidFill>
              </a:rPr>
              <a:t>Kriitilist mõtlemist </a:t>
            </a:r>
          </a:p>
          <a:p>
            <a:pPr marL="457200" indent="-457200">
              <a:buFont typeface="Arial" panose="020B0604020202020204" pitchFamily="34" charset="0"/>
              <a:buChar char="•"/>
            </a:pPr>
            <a:r>
              <a:rPr lang="et-EE" sz="3200" dirty="0" smtClean="0">
                <a:solidFill>
                  <a:schemeClr val="accent1">
                    <a:lumMod val="50000"/>
                  </a:schemeClr>
                </a:solidFill>
              </a:rPr>
              <a:t>Probleemide lahendamist</a:t>
            </a:r>
          </a:p>
          <a:p>
            <a:pPr marL="457200" indent="-457200">
              <a:buFont typeface="Arial" panose="020B0604020202020204" pitchFamily="34" charset="0"/>
              <a:buChar char="•"/>
            </a:pPr>
            <a:r>
              <a:rPr lang="et-EE" sz="3200" dirty="0" smtClean="0">
                <a:solidFill>
                  <a:schemeClr val="accent1">
                    <a:lumMod val="50000"/>
                  </a:schemeClr>
                </a:solidFill>
              </a:rPr>
              <a:t>Analüüsimist</a:t>
            </a:r>
          </a:p>
          <a:p>
            <a:pPr marL="457200" indent="-457200">
              <a:buFont typeface="Arial" panose="020B0604020202020204" pitchFamily="34" charset="0"/>
              <a:buChar char="•"/>
            </a:pPr>
            <a:r>
              <a:rPr lang="et-EE" sz="3200" dirty="0" smtClean="0">
                <a:solidFill>
                  <a:schemeClr val="accent1">
                    <a:lumMod val="50000"/>
                  </a:schemeClr>
                </a:solidFill>
              </a:rPr>
              <a:t>Otsustamist</a:t>
            </a:r>
          </a:p>
          <a:p>
            <a:pPr marL="457200" indent="-457200">
              <a:buFont typeface="Arial" panose="020B0604020202020204" pitchFamily="34" charset="0"/>
              <a:buChar char="•"/>
            </a:pPr>
            <a:r>
              <a:rPr lang="et-EE" sz="3200" dirty="0" smtClean="0">
                <a:solidFill>
                  <a:schemeClr val="accent1">
                    <a:lumMod val="50000"/>
                  </a:schemeClr>
                </a:solidFill>
              </a:rPr>
              <a:t>Info tõlgendamist ja sünteesimist</a:t>
            </a:r>
          </a:p>
          <a:p>
            <a:r>
              <a:rPr lang="et-EE" sz="3200" dirty="0">
                <a:solidFill>
                  <a:schemeClr val="accent1">
                    <a:lumMod val="50000"/>
                  </a:schemeClr>
                </a:solidFill>
              </a:rPr>
              <a:t> </a:t>
            </a:r>
            <a:r>
              <a:rPr lang="et-EE" sz="3200" dirty="0" smtClean="0">
                <a:solidFill>
                  <a:schemeClr val="accent1">
                    <a:lumMod val="50000"/>
                  </a:schemeClr>
                </a:solidFill>
              </a:rPr>
              <a:t>                  </a:t>
            </a:r>
          </a:p>
          <a:p>
            <a:r>
              <a:rPr lang="et-EE" sz="6600" dirty="0">
                <a:solidFill>
                  <a:schemeClr val="accent1">
                    <a:lumMod val="50000"/>
                  </a:schemeClr>
                </a:solidFill>
              </a:rPr>
              <a:t> </a:t>
            </a:r>
            <a:r>
              <a:rPr lang="et-EE" sz="6600" dirty="0" smtClean="0">
                <a:solidFill>
                  <a:schemeClr val="accent1">
                    <a:lumMod val="50000"/>
                  </a:schemeClr>
                </a:solidFill>
              </a:rPr>
              <a:t>  </a:t>
            </a:r>
            <a:endParaRPr lang="et-EE" sz="6600" dirty="0">
              <a:solidFill>
                <a:schemeClr val="accent1">
                  <a:lumMod val="50000"/>
                </a:schemeClr>
              </a:solidFill>
            </a:endParaRPr>
          </a:p>
        </p:txBody>
      </p:sp>
    </p:spTree>
    <p:extLst>
      <p:ext uri="{BB962C8B-B14F-4D97-AF65-F5344CB8AC3E}">
        <p14:creationId xmlns:p14="http://schemas.microsoft.com/office/powerpoint/2010/main" val="1766452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838199" y="365125"/>
            <a:ext cx="11031747" cy="1325563"/>
          </a:xfrm>
        </p:spPr>
        <p:txBody>
          <a:bodyPr>
            <a:normAutofit/>
          </a:bodyPr>
          <a:lstStyle/>
          <a:p>
            <a:r>
              <a:rPr lang="et-EE" sz="3600" dirty="0" smtClean="0">
                <a:solidFill>
                  <a:schemeClr val="accent1">
                    <a:lumMod val="50000"/>
                  </a:schemeClr>
                </a:solidFill>
              </a:rPr>
              <a:t>Mõistan, oskan, kasutan, loon: tipposkustega lugeja</a:t>
            </a:r>
            <a:endParaRPr lang="et-EE" sz="3600" dirty="0">
              <a:solidFill>
                <a:schemeClr val="accent1">
                  <a:lumMod val="50000"/>
                </a:schemeClr>
              </a:solidFill>
            </a:endParaRPr>
          </a:p>
        </p:txBody>
      </p:sp>
      <p:sp>
        <p:nvSpPr>
          <p:cNvPr id="3" name="Ümarnurk-ristkülik-viiktekst 2"/>
          <p:cNvSpPr/>
          <p:nvPr/>
        </p:nvSpPr>
        <p:spPr>
          <a:xfrm>
            <a:off x="7130143" y="1872342"/>
            <a:ext cx="4223657" cy="2685143"/>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prstClr val="white"/>
                </a:solidFill>
                <a:effectLst/>
                <a:uLnTx/>
                <a:uFillTx/>
                <a:latin typeface="Calibri" panose="020F0502020204030204"/>
                <a:ea typeface="+mn-ea"/>
                <a:cs typeface="+mn-cs"/>
              </a:rPr>
              <a:t>Mõistab, valib, võrdleb, hindab, vastandab, tuvastab, </a:t>
            </a:r>
            <a:r>
              <a:rPr kumimoji="0" lang="et-EE" sz="2400" b="1" i="0" u="none" strike="noStrike" kern="1200" cap="none" spc="0" normalizeH="0" baseline="0" noProof="0" dirty="0" smtClean="0">
                <a:ln>
                  <a:noFill/>
                </a:ln>
                <a:solidFill>
                  <a:prstClr val="white"/>
                </a:solidFill>
                <a:effectLst/>
                <a:uLnTx/>
                <a:uFillTx/>
                <a:latin typeface="Calibri" panose="020F0502020204030204"/>
                <a:ea typeface="+mn-ea"/>
                <a:cs typeface="+mn-cs"/>
              </a:rPr>
              <a:t>seostab, loob, järeldab, ühendab, planeerib</a:t>
            </a:r>
            <a:endParaRPr kumimoji="0" lang="et-EE"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Ümarnurk-ristkülik-viiktekst 3"/>
          <p:cNvSpPr/>
          <p:nvPr/>
        </p:nvSpPr>
        <p:spPr>
          <a:xfrm>
            <a:off x="2188029" y="1872342"/>
            <a:ext cx="4223657" cy="2685143"/>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1" i="0" u="none" strike="noStrike" kern="1200" cap="none" spc="0" normalizeH="0" baseline="0" noProof="0" dirty="0" smtClean="0">
                <a:ln>
                  <a:noFill/>
                </a:ln>
                <a:solidFill>
                  <a:prstClr val="white"/>
                </a:solidFill>
                <a:effectLst/>
                <a:uLnTx/>
                <a:uFillTx/>
                <a:latin typeface="Calibri" panose="020F0502020204030204"/>
                <a:ea typeface="+mn-ea"/>
                <a:cs typeface="+mn-cs"/>
              </a:rPr>
              <a:t>PIIRATUD ULATUSES: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prstClr val="white"/>
                </a:solidFill>
                <a:effectLst/>
                <a:uLnTx/>
                <a:uFillTx/>
                <a:latin typeface="Calibri" panose="020F0502020204030204"/>
                <a:ea typeface="+mn-ea"/>
                <a:cs typeface="+mn-cs"/>
              </a:rPr>
              <a:t>Mõistab, valib,  võrdleb, hindab, tuvastab</a:t>
            </a:r>
            <a:endParaRPr kumimoji="0" lang="et-E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Ümarnurkne ristkülik 4"/>
          <p:cNvSpPr/>
          <p:nvPr/>
        </p:nvSpPr>
        <p:spPr>
          <a:xfrm>
            <a:off x="2188029" y="5034801"/>
            <a:ext cx="4223656" cy="7112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1"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Baastase</a:t>
            </a:r>
            <a:endParaRPr kumimoji="0" lang="et-EE"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6" name="Ümarnurkne ristkülik 5"/>
          <p:cNvSpPr/>
          <p:nvPr/>
        </p:nvSpPr>
        <p:spPr>
          <a:xfrm>
            <a:off x="7130143" y="5045799"/>
            <a:ext cx="4223656" cy="71120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1"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Tipptase</a:t>
            </a:r>
            <a:endParaRPr kumimoji="0" lang="et-EE"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graphicFrame>
        <p:nvGraphicFramePr>
          <p:cNvPr id="8" name="Tabel 7"/>
          <p:cNvGraphicFramePr>
            <a:graphicFrameLocks noGrp="1"/>
          </p:cNvGraphicFramePr>
          <p:nvPr>
            <p:extLst/>
          </p:nvPr>
        </p:nvGraphicFramePr>
        <p:xfrm>
          <a:off x="598714" y="5994717"/>
          <a:ext cx="10994571" cy="457200"/>
        </p:xfrm>
        <a:graphic>
          <a:graphicData uri="http://schemas.openxmlformats.org/drawingml/2006/table">
            <a:tbl>
              <a:tblPr firstRow="1" bandRow="1">
                <a:tableStyleId>{5C22544A-7EE6-4342-B048-85BDC9FD1C3A}</a:tableStyleId>
              </a:tblPr>
              <a:tblGrid>
                <a:gridCol w="1221619">
                  <a:extLst>
                    <a:ext uri="{9D8B030D-6E8A-4147-A177-3AD203B41FA5}">
                      <a16:colId xmlns:a16="http://schemas.microsoft.com/office/drawing/2014/main" val="3666268253"/>
                    </a:ext>
                  </a:extLst>
                </a:gridCol>
                <a:gridCol w="1221619">
                  <a:extLst>
                    <a:ext uri="{9D8B030D-6E8A-4147-A177-3AD203B41FA5}">
                      <a16:colId xmlns:a16="http://schemas.microsoft.com/office/drawing/2014/main" val="648837503"/>
                    </a:ext>
                  </a:extLst>
                </a:gridCol>
                <a:gridCol w="1221619">
                  <a:extLst>
                    <a:ext uri="{9D8B030D-6E8A-4147-A177-3AD203B41FA5}">
                      <a16:colId xmlns:a16="http://schemas.microsoft.com/office/drawing/2014/main" val="3704950080"/>
                    </a:ext>
                  </a:extLst>
                </a:gridCol>
                <a:gridCol w="1221619">
                  <a:extLst>
                    <a:ext uri="{9D8B030D-6E8A-4147-A177-3AD203B41FA5}">
                      <a16:colId xmlns:a16="http://schemas.microsoft.com/office/drawing/2014/main" val="4171815205"/>
                    </a:ext>
                  </a:extLst>
                </a:gridCol>
                <a:gridCol w="1165446">
                  <a:extLst>
                    <a:ext uri="{9D8B030D-6E8A-4147-A177-3AD203B41FA5}">
                      <a16:colId xmlns:a16="http://schemas.microsoft.com/office/drawing/2014/main" val="143176461"/>
                    </a:ext>
                  </a:extLst>
                </a:gridCol>
                <a:gridCol w="1277792">
                  <a:extLst>
                    <a:ext uri="{9D8B030D-6E8A-4147-A177-3AD203B41FA5}">
                      <a16:colId xmlns:a16="http://schemas.microsoft.com/office/drawing/2014/main" val="3158890464"/>
                    </a:ext>
                  </a:extLst>
                </a:gridCol>
                <a:gridCol w="1221619">
                  <a:extLst>
                    <a:ext uri="{9D8B030D-6E8A-4147-A177-3AD203B41FA5}">
                      <a16:colId xmlns:a16="http://schemas.microsoft.com/office/drawing/2014/main" val="3181689326"/>
                    </a:ext>
                  </a:extLst>
                </a:gridCol>
                <a:gridCol w="1221619">
                  <a:extLst>
                    <a:ext uri="{9D8B030D-6E8A-4147-A177-3AD203B41FA5}">
                      <a16:colId xmlns:a16="http://schemas.microsoft.com/office/drawing/2014/main" val="1052750447"/>
                    </a:ext>
                  </a:extLst>
                </a:gridCol>
                <a:gridCol w="1221619">
                  <a:extLst>
                    <a:ext uri="{9D8B030D-6E8A-4147-A177-3AD203B41FA5}">
                      <a16:colId xmlns:a16="http://schemas.microsoft.com/office/drawing/2014/main" val="1458601079"/>
                    </a:ext>
                  </a:extLst>
                </a:gridCol>
              </a:tblGrid>
              <a:tr h="370840">
                <a:tc>
                  <a:txBody>
                    <a:bodyPr/>
                    <a:lstStyle/>
                    <a:p>
                      <a:pPr algn="ctr"/>
                      <a:r>
                        <a:rPr lang="et-EE" sz="2400" dirty="0" smtClean="0"/>
                        <a:t>Alla 1</a:t>
                      </a:r>
                      <a:endParaRPr lang="et-EE" sz="2400" dirty="0"/>
                    </a:p>
                  </a:txBody>
                  <a:tcPr/>
                </a:tc>
                <a:tc>
                  <a:txBody>
                    <a:bodyPr/>
                    <a:lstStyle/>
                    <a:p>
                      <a:pPr algn="ctr"/>
                      <a:r>
                        <a:rPr lang="et-EE" sz="2400" dirty="0" smtClean="0"/>
                        <a:t>1c</a:t>
                      </a:r>
                      <a:endParaRPr lang="et-EE" sz="2400" dirty="0"/>
                    </a:p>
                  </a:txBody>
                  <a:tcPr/>
                </a:tc>
                <a:tc>
                  <a:txBody>
                    <a:bodyPr/>
                    <a:lstStyle/>
                    <a:p>
                      <a:pPr algn="ctr"/>
                      <a:r>
                        <a:rPr lang="et-EE" sz="2400" dirty="0" smtClean="0"/>
                        <a:t>1b</a:t>
                      </a:r>
                      <a:endParaRPr lang="et-EE" sz="2400" dirty="0"/>
                    </a:p>
                  </a:txBody>
                  <a:tcPr/>
                </a:tc>
                <a:tc>
                  <a:txBody>
                    <a:bodyPr/>
                    <a:lstStyle/>
                    <a:p>
                      <a:pPr algn="ctr"/>
                      <a:r>
                        <a:rPr lang="et-EE" sz="2400" dirty="0" smtClean="0"/>
                        <a:t>1a</a:t>
                      </a:r>
                      <a:endParaRPr lang="et-EE" sz="2400" dirty="0"/>
                    </a:p>
                  </a:txBody>
                  <a:tcPr/>
                </a:tc>
                <a:tc>
                  <a:txBody>
                    <a:bodyPr/>
                    <a:lstStyle/>
                    <a:p>
                      <a:pPr algn="ctr"/>
                      <a:r>
                        <a:rPr lang="et-EE" sz="2400" dirty="0" smtClean="0"/>
                        <a:t>2</a:t>
                      </a:r>
                      <a:endParaRPr lang="et-EE" sz="2400" dirty="0"/>
                    </a:p>
                  </a:txBody>
                  <a:tcPr>
                    <a:solidFill>
                      <a:schemeClr val="bg1">
                        <a:lumMod val="75000"/>
                      </a:schemeClr>
                    </a:solidFill>
                  </a:tcPr>
                </a:tc>
                <a:tc>
                  <a:txBody>
                    <a:bodyPr/>
                    <a:lstStyle/>
                    <a:p>
                      <a:pPr algn="ctr"/>
                      <a:r>
                        <a:rPr lang="et-EE" sz="2400" dirty="0" smtClean="0"/>
                        <a:t>3</a:t>
                      </a:r>
                      <a:endParaRPr lang="et-EE" sz="2400" dirty="0"/>
                    </a:p>
                  </a:txBody>
                  <a:tcPr/>
                </a:tc>
                <a:tc>
                  <a:txBody>
                    <a:bodyPr/>
                    <a:lstStyle/>
                    <a:p>
                      <a:pPr algn="ctr"/>
                      <a:r>
                        <a:rPr lang="et-EE" sz="2400" dirty="0" smtClean="0"/>
                        <a:t>4</a:t>
                      </a:r>
                      <a:endParaRPr lang="et-EE" sz="2400" dirty="0"/>
                    </a:p>
                  </a:txBody>
                  <a:tcPr/>
                </a:tc>
                <a:tc>
                  <a:txBody>
                    <a:bodyPr/>
                    <a:lstStyle/>
                    <a:p>
                      <a:pPr algn="ctr"/>
                      <a:r>
                        <a:rPr lang="et-EE" sz="2400" dirty="0" smtClean="0">
                          <a:solidFill>
                            <a:schemeClr val="accent1">
                              <a:lumMod val="50000"/>
                            </a:schemeClr>
                          </a:solidFill>
                        </a:rPr>
                        <a:t>5</a:t>
                      </a:r>
                      <a:endParaRPr lang="et-EE" sz="2400" dirty="0">
                        <a:solidFill>
                          <a:schemeClr val="accent1">
                            <a:lumMod val="50000"/>
                          </a:schemeClr>
                        </a:solidFill>
                      </a:endParaRPr>
                    </a:p>
                  </a:txBody>
                  <a:tcPr>
                    <a:solidFill>
                      <a:schemeClr val="accent4">
                        <a:lumMod val="20000"/>
                        <a:lumOff val="80000"/>
                      </a:schemeClr>
                    </a:solidFill>
                  </a:tcPr>
                </a:tc>
                <a:tc>
                  <a:txBody>
                    <a:bodyPr/>
                    <a:lstStyle/>
                    <a:p>
                      <a:pPr algn="ctr"/>
                      <a:r>
                        <a:rPr lang="et-EE" sz="2400" dirty="0" smtClean="0">
                          <a:solidFill>
                            <a:schemeClr val="accent1">
                              <a:lumMod val="50000"/>
                            </a:schemeClr>
                          </a:solidFill>
                        </a:rPr>
                        <a:t>6</a:t>
                      </a:r>
                      <a:endParaRPr lang="et-EE" sz="2400" dirty="0">
                        <a:solidFill>
                          <a:schemeClr val="accent1">
                            <a:lumMod val="50000"/>
                          </a:schemeClr>
                        </a:solidFill>
                      </a:endParaRPr>
                    </a:p>
                  </a:txBody>
                  <a:tcPr>
                    <a:solidFill>
                      <a:schemeClr val="accent4">
                        <a:lumMod val="20000"/>
                        <a:lumOff val="80000"/>
                      </a:schemeClr>
                    </a:solidFill>
                  </a:tcPr>
                </a:tc>
                <a:extLst>
                  <a:ext uri="{0D108BD9-81ED-4DB2-BD59-A6C34878D82A}">
                    <a16:rowId xmlns:a16="http://schemas.microsoft.com/office/drawing/2014/main" val="984865487"/>
                  </a:ext>
                </a:extLst>
              </a:tr>
            </a:tbl>
          </a:graphicData>
        </a:graphic>
      </p:graphicFrame>
    </p:spTree>
    <p:extLst>
      <p:ext uri="{BB962C8B-B14F-4D97-AF65-F5344CB8AC3E}">
        <p14:creationId xmlns:p14="http://schemas.microsoft.com/office/powerpoint/2010/main" val="2082781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flipH="1">
            <a:off x="9417000" y="1705251"/>
            <a:ext cx="2816845" cy="5152751"/>
            <a:chOff x="-2797" y="1705251"/>
            <a:chExt cx="2816845" cy="5152751"/>
          </a:xfrm>
          <a:solidFill>
            <a:srgbClr val="006DB5"/>
          </a:solidFill>
        </p:grpSpPr>
        <p:sp>
          <p:nvSpPr>
            <p:cNvPr id="5" name="Freeform 4"/>
            <p:cNvSpPr>
              <a:spLocks/>
            </p:cNvSpPr>
            <p:nvPr/>
          </p:nvSpPr>
          <p:spPr bwMode="auto">
            <a:xfrm>
              <a:off x="0" y="1705251"/>
              <a:ext cx="2092419" cy="3458890"/>
            </a:xfrm>
            <a:custGeom>
              <a:avLst/>
              <a:gdLst>
                <a:gd name="T0" fmla="*/ 0 w 245"/>
                <a:gd name="T1" fmla="*/ 298 h 405"/>
                <a:gd name="T2" fmla="*/ 172 w 245"/>
                <a:gd name="T3" fmla="*/ 0 h 405"/>
                <a:gd name="T4" fmla="*/ 245 w 245"/>
                <a:gd name="T5" fmla="*/ 0 h 405"/>
                <a:gd name="T6" fmla="*/ 0 w 245"/>
                <a:gd name="T7" fmla="*/ 405 h 405"/>
                <a:gd name="T8" fmla="*/ 0 w 245"/>
                <a:gd name="T9" fmla="*/ 298 h 405"/>
              </a:gdLst>
              <a:ahLst/>
              <a:cxnLst>
                <a:cxn ang="0">
                  <a:pos x="T0" y="T1"/>
                </a:cxn>
                <a:cxn ang="0">
                  <a:pos x="T2" y="T3"/>
                </a:cxn>
                <a:cxn ang="0">
                  <a:pos x="T4" y="T5"/>
                </a:cxn>
                <a:cxn ang="0">
                  <a:pos x="T6" y="T7"/>
                </a:cxn>
                <a:cxn ang="0">
                  <a:pos x="T8" y="T9"/>
                </a:cxn>
              </a:cxnLst>
              <a:rect l="0" t="0" r="r" b="b"/>
              <a:pathLst>
                <a:path w="245" h="405">
                  <a:moveTo>
                    <a:pt x="0" y="298"/>
                  </a:moveTo>
                  <a:lnTo>
                    <a:pt x="172" y="0"/>
                  </a:lnTo>
                  <a:lnTo>
                    <a:pt x="245" y="0"/>
                  </a:lnTo>
                  <a:lnTo>
                    <a:pt x="0" y="405"/>
                  </a:lnTo>
                  <a:lnTo>
                    <a:pt x="0" y="2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5"/>
            <p:cNvSpPr>
              <a:spLocks/>
            </p:cNvSpPr>
            <p:nvPr/>
          </p:nvSpPr>
          <p:spPr bwMode="auto">
            <a:xfrm rot="5400000">
              <a:off x="346083" y="4390036"/>
              <a:ext cx="2119086" cy="2816845"/>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 name="Rectangle 7"/>
          <p:cNvSpPr/>
          <p:nvPr/>
        </p:nvSpPr>
        <p:spPr>
          <a:xfrm>
            <a:off x="6729118" y="388189"/>
            <a:ext cx="4528354" cy="1815882"/>
          </a:xfrm>
          <a:prstGeom prst="rect">
            <a:avLst/>
          </a:prstGeom>
        </p:spPr>
        <p:txBody>
          <a:bodyPr wrap="square">
            <a:spAutoFit/>
          </a:bodyPr>
          <a:lstStyle/>
          <a:p>
            <a:pPr lvl="0" algn="ctr">
              <a:defRPr/>
            </a:pPr>
            <a:r>
              <a:rPr lang="et-EE" sz="3200" dirty="0">
                <a:solidFill>
                  <a:srgbClr val="5B9BD5">
                    <a:lumMod val="50000"/>
                  </a:srgbClr>
                </a:solidFill>
              </a:rPr>
              <a:t>Lugemistulemused saavutustasemeti</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id-ID" sz="3200" b="0" i="0" u="none" strike="noStrike" kern="1200" cap="none" spc="0" normalizeH="0" baseline="0" noProof="0" dirty="0" smtClean="0">
              <a:ln>
                <a:noFill/>
              </a:ln>
              <a:solidFill>
                <a:srgbClr val="48516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4" name="Freeform 13"/>
          <p:cNvSpPr>
            <a:spLocks/>
          </p:cNvSpPr>
          <p:nvPr/>
        </p:nvSpPr>
        <p:spPr bwMode="auto">
          <a:xfrm flipH="1">
            <a:off x="0" y="4514813"/>
            <a:ext cx="1762757" cy="2343186"/>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0" name="Diagramm 9"/>
          <p:cNvGraphicFramePr>
            <a:graphicFrameLocks/>
          </p:cNvGraphicFramePr>
          <p:nvPr>
            <p:extLst>
              <p:ext uri="{D42A27DB-BD31-4B8C-83A1-F6EECF244321}">
                <p14:modId xmlns:p14="http://schemas.microsoft.com/office/powerpoint/2010/main" val="4146970248"/>
              </p:ext>
            </p:extLst>
          </p:nvPr>
        </p:nvGraphicFramePr>
        <p:xfrm>
          <a:off x="1078493" y="388189"/>
          <a:ext cx="7435969" cy="63354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85504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ldi kohatäide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992" r="1992"/>
          <a:stretch>
            <a:fillRect/>
          </a:stretch>
        </p:blipFill>
        <p:spPr/>
      </p:pic>
      <p:sp>
        <p:nvSpPr>
          <p:cNvPr id="4" name="Ristkülik 3"/>
          <p:cNvSpPr/>
          <p:nvPr/>
        </p:nvSpPr>
        <p:spPr>
          <a:xfrm>
            <a:off x="508959" y="526211"/>
            <a:ext cx="3226280" cy="4019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Oskus kriitiliselt mõelda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36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2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Fakt või arvamus?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PISA 2018: </a:t>
            </a: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13,5%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PISA 2009: 9,9%</a:t>
            </a:r>
            <a:endParaRPr kumimoji="0" lang="et-EE" sz="2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2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4058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838200" y="365126"/>
            <a:ext cx="10515600" cy="901700"/>
          </a:xfrm>
        </p:spPr>
        <p:txBody>
          <a:bodyPr>
            <a:normAutofit/>
          </a:bodyPr>
          <a:lstStyle/>
          <a:p>
            <a:r>
              <a:rPr lang="et-EE" sz="3600" dirty="0" smtClean="0">
                <a:solidFill>
                  <a:schemeClr val="accent1">
                    <a:lumMod val="50000"/>
                  </a:schemeClr>
                </a:solidFill>
              </a:rPr>
              <a:t>Poiste ja tüdrukute lugemistulemuse erinevus</a:t>
            </a:r>
            <a:endParaRPr lang="et-EE" sz="3600" dirty="0">
              <a:solidFill>
                <a:schemeClr val="accent1">
                  <a:lumMod val="50000"/>
                </a:schemeClr>
              </a:solidFill>
            </a:endParaRPr>
          </a:p>
        </p:txBody>
      </p:sp>
      <p:graphicFrame>
        <p:nvGraphicFramePr>
          <p:cNvPr id="5" name="Chart 1"/>
          <p:cNvGraphicFramePr>
            <a:graphicFrameLocks/>
          </p:cNvGraphicFramePr>
          <p:nvPr>
            <p:extLst>
              <p:ext uri="{D42A27DB-BD31-4B8C-83A1-F6EECF244321}">
                <p14:modId xmlns:p14="http://schemas.microsoft.com/office/powerpoint/2010/main" val="2965389732"/>
              </p:ext>
            </p:extLst>
          </p:nvPr>
        </p:nvGraphicFramePr>
        <p:xfrm>
          <a:off x="246743" y="2104475"/>
          <a:ext cx="11480800" cy="45154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lt 2"/>
          <p:cNvPicPr>
            <a:picLocks noChangeAspect="1"/>
          </p:cNvPicPr>
          <p:nvPr/>
        </p:nvPicPr>
        <p:blipFill>
          <a:blip r:embed="rId3"/>
          <a:stretch>
            <a:fillRect/>
          </a:stretch>
        </p:blipFill>
        <p:spPr>
          <a:xfrm>
            <a:off x="7034393" y="2380891"/>
            <a:ext cx="547856" cy="547856"/>
          </a:xfrm>
          <a:prstGeom prst="rect">
            <a:avLst/>
          </a:prstGeom>
        </p:spPr>
      </p:pic>
    </p:spTree>
    <p:extLst>
      <p:ext uri="{BB962C8B-B14F-4D97-AF65-F5344CB8AC3E}">
        <p14:creationId xmlns:p14="http://schemas.microsoft.com/office/powerpoint/2010/main" val="1510639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flipH="1">
            <a:off x="9286417" y="2362201"/>
            <a:ext cx="2905583" cy="4495800"/>
            <a:chOff x="-1" y="2362201"/>
            <a:chExt cx="2905583" cy="4495800"/>
          </a:xfrm>
          <a:solidFill>
            <a:srgbClr val="006DB5"/>
          </a:solidFill>
        </p:grpSpPr>
        <p:sp>
          <p:nvSpPr>
            <p:cNvPr id="6" name="Freeform 5"/>
            <p:cNvSpPr>
              <a:spLocks/>
            </p:cNvSpPr>
            <p:nvPr/>
          </p:nvSpPr>
          <p:spPr bwMode="auto">
            <a:xfrm>
              <a:off x="-1" y="2362201"/>
              <a:ext cx="2424594" cy="3720327"/>
            </a:xfrm>
            <a:custGeom>
              <a:avLst/>
              <a:gdLst>
                <a:gd name="T0" fmla="*/ 0 w 247"/>
                <a:gd name="T1" fmla="*/ 0 h 379"/>
                <a:gd name="T2" fmla="*/ 247 w 247"/>
                <a:gd name="T3" fmla="*/ 379 h 379"/>
                <a:gd name="T4" fmla="*/ 189 w 247"/>
                <a:gd name="T5" fmla="*/ 379 h 379"/>
                <a:gd name="T6" fmla="*/ 0 w 247"/>
                <a:gd name="T7" fmla="*/ 72 h 379"/>
                <a:gd name="T8" fmla="*/ 0 w 247"/>
                <a:gd name="T9" fmla="*/ 0 h 379"/>
              </a:gdLst>
              <a:ahLst/>
              <a:cxnLst>
                <a:cxn ang="0">
                  <a:pos x="T0" y="T1"/>
                </a:cxn>
                <a:cxn ang="0">
                  <a:pos x="T2" y="T3"/>
                </a:cxn>
                <a:cxn ang="0">
                  <a:pos x="T4" y="T5"/>
                </a:cxn>
                <a:cxn ang="0">
                  <a:pos x="T6" y="T7"/>
                </a:cxn>
                <a:cxn ang="0">
                  <a:pos x="T8" y="T9"/>
                </a:cxn>
              </a:cxnLst>
              <a:rect l="0" t="0" r="r" b="b"/>
              <a:pathLst>
                <a:path w="247" h="379">
                  <a:moveTo>
                    <a:pt x="0" y="0"/>
                  </a:moveTo>
                  <a:lnTo>
                    <a:pt x="247" y="379"/>
                  </a:lnTo>
                  <a:lnTo>
                    <a:pt x="189" y="379"/>
                  </a:lnTo>
                  <a:lnTo>
                    <a:pt x="0" y="72"/>
                  </a:lnTo>
                  <a:lnTo>
                    <a:pt x="0" y="0"/>
                  </a:ln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6"/>
            <p:cNvSpPr>
              <a:spLocks/>
            </p:cNvSpPr>
            <p:nvPr/>
          </p:nvSpPr>
          <p:spPr bwMode="auto">
            <a:xfrm>
              <a:off x="-1" y="5473920"/>
              <a:ext cx="2905583" cy="1384081"/>
            </a:xfrm>
            <a:custGeom>
              <a:avLst/>
              <a:gdLst>
                <a:gd name="T0" fmla="*/ 0 w 296"/>
                <a:gd name="T1" fmla="*/ 0 h 141"/>
                <a:gd name="T2" fmla="*/ 150 w 296"/>
                <a:gd name="T3" fmla="*/ 0 h 141"/>
                <a:gd name="T4" fmla="*/ 189 w 296"/>
                <a:gd name="T5" fmla="*/ 62 h 141"/>
                <a:gd name="T6" fmla="*/ 247 w 296"/>
                <a:gd name="T7" fmla="*/ 62 h 141"/>
                <a:gd name="T8" fmla="*/ 296 w 296"/>
                <a:gd name="T9" fmla="*/ 141 h 141"/>
                <a:gd name="T10" fmla="*/ 0 w 296"/>
                <a:gd name="T11" fmla="*/ 141 h 141"/>
                <a:gd name="T12" fmla="*/ 0 w 296"/>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96" h="141">
                  <a:moveTo>
                    <a:pt x="0" y="0"/>
                  </a:moveTo>
                  <a:lnTo>
                    <a:pt x="150" y="0"/>
                  </a:lnTo>
                  <a:lnTo>
                    <a:pt x="189" y="62"/>
                  </a:lnTo>
                  <a:lnTo>
                    <a:pt x="247" y="62"/>
                  </a:lnTo>
                  <a:lnTo>
                    <a:pt x="296" y="141"/>
                  </a:lnTo>
                  <a:lnTo>
                    <a:pt x="0" y="141"/>
                  </a:lnTo>
                  <a:lnTo>
                    <a:pt x="0" y="0"/>
                  </a:lnTo>
                  <a:close/>
                </a:path>
              </a:pathLst>
            </a:custGeom>
            <a:solidFill>
              <a:srgbClr val="D9D9D9"/>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9" name="TextBox 8"/>
          <p:cNvSpPr txBox="1"/>
          <p:nvPr/>
        </p:nvSpPr>
        <p:spPr>
          <a:xfrm>
            <a:off x="1502702" y="371985"/>
            <a:ext cx="9365000" cy="646331"/>
          </a:xfrm>
          <a:prstGeom prst="rect">
            <a:avLst/>
          </a:prstGeom>
          <a:noFill/>
        </p:spPr>
        <p:txBody>
          <a:bodyPr wrap="none" rtlCol="0">
            <a:spAutoFit/>
          </a:bodyPr>
          <a:lstStyle/>
          <a:p>
            <a:pPr lvl="0">
              <a:defRPr/>
            </a:pPr>
            <a:r>
              <a:rPr lang="et-EE" sz="3600" dirty="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V</a:t>
            </a:r>
            <a:r>
              <a:rPr lang="fi-FI" sz="3600" dirty="0" err="1"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õimalused</a:t>
            </a:r>
            <a:r>
              <a:rPr lang="fi-FI" sz="36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 </a:t>
            </a:r>
            <a:r>
              <a:rPr lang="et-EE" sz="36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poiste </a:t>
            </a:r>
            <a:r>
              <a:rPr lang="fi-FI" sz="3600" dirty="0" err="1"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lugemisoskuse</a:t>
            </a:r>
            <a:r>
              <a:rPr lang="fi-FI" sz="36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 </a:t>
            </a:r>
            <a:r>
              <a:rPr lang="fi-FI" sz="3600" dirty="0" err="1"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parandamiseks</a:t>
            </a:r>
            <a:endParaRPr lang="fi-FI" sz="3600" dirty="0">
              <a:solidFill>
                <a:schemeClr val="accent1">
                  <a:lumMod val="50000"/>
                </a:schemeClr>
              </a:solidFill>
              <a:latin typeface="Lato" panose="020F0502020204030203" pitchFamily="34" charset="0"/>
              <a:ea typeface="Lato" panose="020F0502020204030203" pitchFamily="34" charset="0"/>
              <a:cs typeface="Lato" panose="020F0502020204030203" pitchFamily="34" charset="0"/>
            </a:endParaRPr>
          </a:p>
        </p:txBody>
      </p:sp>
      <p:sp>
        <p:nvSpPr>
          <p:cNvPr id="14" name="Freeform 13"/>
          <p:cNvSpPr>
            <a:spLocks/>
          </p:cNvSpPr>
          <p:nvPr/>
        </p:nvSpPr>
        <p:spPr bwMode="auto">
          <a:xfrm flipH="1" flipV="1">
            <a:off x="0" y="0"/>
            <a:ext cx="1762757" cy="2343186"/>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48516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0" name="Diagramm 9"/>
          <p:cNvGraphicFramePr>
            <a:graphicFrameLocks/>
          </p:cNvGraphicFramePr>
          <p:nvPr>
            <p:extLst>
              <p:ext uri="{D42A27DB-BD31-4B8C-83A1-F6EECF244321}">
                <p14:modId xmlns:p14="http://schemas.microsoft.com/office/powerpoint/2010/main" val="4038231347"/>
              </p:ext>
            </p:extLst>
          </p:nvPr>
        </p:nvGraphicFramePr>
        <p:xfrm>
          <a:off x="4972049" y="1681721"/>
          <a:ext cx="6467945" cy="4400807"/>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8"/>
          <p:cNvSpPr/>
          <p:nvPr/>
        </p:nvSpPr>
        <p:spPr>
          <a:xfrm>
            <a:off x="769228" y="2715171"/>
            <a:ext cx="4425269" cy="1493358"/>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t-EE" sz="32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2009 </a:t>
            </a:r>
            <a:r>
              <a:rPr kumimoji="0" lang="et-EE" sz="3200" b="0" i="1"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versus</a:t>
            </a:r>
            <a:r>
              <a:rPr kumimoji="0" lang="et-EE" sz="32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 2018: </a:t>
            </a:r>
          </a:p>
          <a:p>
            <a:pPr marR="0" lvl="0" algn="l" defTabSz="914400" rtl="0" eaLnBrk="1" fontAlgn="auto" latinLnBrk="0" hangingPunct="1">
              <a:lnSpc>
                <a:spcPct val="150000"/>
              </a:lnSpc>
              <a:spcBef>
                <a:spcPts val="0"/>
              </a:spcBef>
              <a:spcAft>
                <a:spcPts val="0"/>
              </a:spcAft>
              <a:buClrTx/>
              <a:buSzTx/>
              <a:tabLst/>
              <a:defRPr/>
            </a:pPr>
            <a:r>
              <a:rPr lang="et-EE" sz="3200" dirty="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	</a:t>
            </a:r>
            <a:r>
              <a:rPr kumimoji="0" lang="et-EE" sz="32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44lt 31le </a:t>
            </a:r>
            <a:endParaRPr kumimoji="0" lang="id-ID" sz="32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657862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 y="2362201"/>
            <a:ext cx="2905583" cy="4495800"/>
            <a:chOff x="-1" y="2362201"/>
            <a:chExt cx="2905583" cy="4495800"/>
          </a:xfrm>
        </p:grpSpPr>
        <p:sp>
          <p:nvSpPr>
            <p:cNvPr id="16" name="Freeform 15"/>
            <p:cNvSpPr>
              <a:spLocks/>
            </p:cNvSpPr>
            <p:nvPr/>
          </p:nvSpPr>
          <p:spPr bwMode="auto">
            <a:xfrm>
              <a:off x="-1" y="2362201"/>
              <a:ext cx="2424594" cy="3720327"/>
            </a:xfrm>
            <a:custGeom>
              <a:avLst/>
              <a:gdLst>
                <a:gd name="T0" fmla="*/ 0 w 247"/>
                <a:gd name="T1" fmla="*/ 0 h 379"/>
                <a:gd name="T2" fmla="*/ 247 w 247"/>
                <a:gd name="T3" fmla="*/ 379 h 379"/>
                <a:gd name="T4" fmla="*/ 189 w 247"/>
                <a:gd name="T5" fmla="*/ 379 h 379"/>
                <a:gd name="T6" fmla="*/ 0 w 247"/>
                <a:gd name="T7" fmla="*/ 72 h 379"/>
                <a:gd name="T8" fmla="*/ 0 w 247"/>
                <a:gd name="T9" fmla="*/ 0 h 379"/>
              </a:gdLst>
              <a:ahLst/>
              <a:cxnLst>
                <a:cxn ang="0">
                  <a:pos x="T0" y="T1"/>
                </a:cxn>
                <a:cxn ang="0">
                  <a:pos x="T2" y="T3"/>
                </a:cxn>
                <a:cxn ang="0">
                  <a:pos x="T4" y="T5"/>
                </a:cxn>
                <a:cxn ang="0">
                  <a:pos x="T6" y="T7"/>
                </a:cxn>
                <a:cxn ang="0">
                  <a:pos x="T8" y="T9"/>
                </a:cxn>
              </a:cxnLst>
              <a:rect l="0" t="0" r="r" b="b"/>
              <a:pathLst>
                <a:path w="247" h="379">
                  <a:moveTo>
                    <a:pt x="0" y="0"/>
                  </a:moveTo>
                  <a:lnTo>
                    <a:pt x="247" y="379"/>
                  </a:lnTo>
                  <a:lnTo>
                    <a:pt x="189" y="379"/>
                  </a:lnTo>
                  <a:lnTo>
                    <a:pt x="0" y="72"/>
                  </a:lnTo>
                  <a:lnTo>
                    <a:pt x="0" y="0"/>
                  </a:lnTo>
                  <a:close/>
                </a:path>
              </a:pathLst>
            </a:custGeom>
            <a:solidFill>
              <a:srgbClr val="D9D9D9"/>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p:cNvSpPr>
              <a:spLocks/>
            </p:cNvSpPr>
            <p:nvPr/>
          </p:nvSpPr>
          <p:spPr bwMode="auto">
            <a:xfrm>
              <a:off x="-1" y="5473920"/>
              <a:ext cx="2905583" cy="1384081"/>
            </a:xfrm>
            <a:custGeom>
              <a:avLst/>
              <a:gdLst>
                <a:gd name="T0" fmla="*/ 0 w 296"/>
                <a:gd name="T1" fmla="*/ 0 h 141"/>
                <a:gd name="T2" fmla="*/ 150 w 296"/>
                <a:gd name="T3" fmla="*/ 0 h 141"/>
                <a:gd name="T4" fmla="*/ 189 w 296"/>
                <a:gd name="T5" fmla="*/ 62 h 141"/>
                <a:gd name="T6" fmla="*/ 247 w 296"/>
                <a:gd name="T7" fmla="*/ 62 h 141"/>
                <a:gd name="T8" fmla="*/ 296 w 296"/>
                <a:gd name="T9" fmla="*/ 141 h 141"/>
                <a:gd name="T10" fmla="*/ 0 w 296"/>
                <a:gd name="T11" fmla="*/ 141 h 141"/>
                <a:gd name="T12" fmla="*/ 0 w 296"/>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96" h="141">
                  <a:moveTo>
                    <a:pt x="0" y="0"/>
                  </a:moveTo>
                  <a:lnTo>
                    <a:pt x="150" y="0"/>
                  </a:lnTo>
                  <a:lnTo>
                    <a:pt x="189" y="62"/>
                  </a:lnTo>
                  <a:lnTo>
                    <a:pt x="247" y="62"/>
                  </a:lnTo>
                  <a:lnTo>
                    <a:pt x="296" y="141"/>
                  </a:lnTo>
                  <a:lnTo>
                    <a:pt x="0" y="141"/>
                  </a:lnTo>
                  <a:lnTo>
                    <a:pt x="0" y="0"/>
                  </a:lnTo>
                  <a:close/>
                </a:path>
              </a:pathLst>
            </a:custGeom>
            <a:solidFill>
              <a:srgbClr val="485160"/>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8" name="TextBox 17"/>
          <p:cNvSpPr txBox="1"/>
          <p:nvPr/>
        </p:nvSpPr>
        <p:spPr>
          <a:xfrm>
            <a:off x="1114651" y="437843"/>
            <a:ext cx="811517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3600" dirty="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Võimalused lugemisoskuse </a:t>
            </a:r>
            <a:r>
              <a:rPr lang="et-EE" sz="36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parandamiseks</a:t>
            </a:r>
            <a:endParaRPr lang="id-ID" sz="3600" dirty="0">
              <a:solidFill>
                <a:schemeClr val="accent1">
                  <a:lumMod val="50000"/>
                </a:schemeClr>
              </a:solidFill>
              <a:latin typeface="Lato" panose="020F0502020204030203" pitchFamily="34" charset="0"/>
              <a:ea typeface="Lato" panose="020F0502020204030203" pitchFamily="34" charset="0"/>
              <a:cs typeface="Lato" panose="020F0502020204030203" pitchFamily="34" charset="0"/>
            </a:endParaRPr>
          </a:p>
        </p:txBody>
      </p:sp>
      <p:sp>
        <p:nvSpPr>
          <p:cNvPr id="19" name="Rectangle 18"/>
          <p:cNvSpPr/>
          <p:nvPr/>
        </p:nvSpPr>
        <p:spPr>
          <a:xfrm>
            <a:off x="856344" y="1307770"/>
            <a:ext cx="3077028" cy="203132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t-EE" sz="28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2009 </a:t>
            </a:r>
            <a:r>
              <a:rPr kumimoji="0" lang="et-EE" sz="2800" b="0" i="1"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versus</a:t>
            </a:r>
            <a:r>
              <a:rPr kumimoji="0" lang="et-EE" sz="28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 2018:</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t-EE" sz="28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Eesti +27</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t-EE" sz="28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Vene +16</a:t>
            </a:r>
            <a:endParaRPr kumimoji="0" lang="id-ID" sz="28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graphicFrame>
        <p:nvGraphicFramePr>
          <p:cNvPr id="8" name="Diagramm 7"/>
          <p:cNvGraphicFramePr>
            <a:graphicFrameLocks/>
          </p:cNvGraphicFramePr>
          <p:nvPr>
            <p:extLst>
              <p:ext uri="{D42A27DB-BD31-4B8C-83A1-F6EECF244321}">
                <p14:modId xmlns:p14="http://schemas.microsoft.com/office/powerpoint/2010/main" val="487644217"/>
              </p:ext>
            </p:extLst>
          </p:nvPr>
        </p:nvGraphicFramePr>
        <p:xfrm>
          <a:off x="3933372" y="1084174"/>
          <a:ext cx="7696641" cy="55343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67282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ldi kohatäide 8"/>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824" r="18824"/>
          <a:stretch>
            <a:fillRect/>
          </a:stretch>
        </p:blipFill>
        <p:spPr/>
      </p:pic>
      <p:graphicFrame>
        <p:nvGraphicFramePr>
          <p:cNvPr id="6" name="Sisu kohatäide 5"/>
          <p:cNvGraphicFramePr>
            <a:graphicFrameLocks noGrp="1"/>
          </p:cNvGraphicFramePr>
          <p:nvPr>
            <p:ph idx="4294967295"/>
            <p:extLst>
              <p:ext uri="{D42A27DB-BD31-4B8C-83A1-F6EECF244321}">
                <p14:modId xmlns:p14="http://schemas.microsoft.com/office/powerpoint/2010/main" val="2250548929"/>
              </p:ext>
            </p:extLst>
          </p:nvPr>
        </p:nvGraphicFramePr>
        <p:xfrm>
          <a:off x="327804" y="543464"/>
          <a:ext cx="6970143" cy="5961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2936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stkülik 3"/>
          <p:cNvSpPr/>
          <p:nvPr/>
        </p:nvSpPr>
        <p:spPr>
          <a:xfrm>
            <a:off x="2550258" y="370936"/>
            <a:ext cx="7065034" cy="552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Õpetajate entusiasm õpetamisel</a:t>
            </a:r>
            <a:endParaRPr kumimoji="0" lang="et-EE" sz="36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graphicFrame>
        <p:nvGraphicFramePr>
          <p:cNvPr id="7" name="Chart 1"/>
          <p:cNvGraphicFramePr>
            <a:graphicFrameLocks/>
          </p:cNvGraphicFramePr>
          <p:nvPr>
            <p:extLst>
              <p:ext uri="{D42A27DB-BD31-4B8C-83A1-F6EECF244321}">
                <p14:modId xmlns:p14="http://schemas.microsoft.com/office/powerpoint/2010/main" val="45234752"/>
              </p:ext>
            </p:extLst>
          </p:nvPr>
        </p:nvGraphicFramePr>
        <p:xfrm>
          <a:off x="189182" y="1795558"/>
          <a:ext cx="11787187" cy="4583904"/>
        </p:xfrm>
        <a:graphic>
          <a:graphicData uri="http://schemas.openxmlformats.org/drawingml/2006/chart">
            <c:chart xmlns:c="http://schemas.openxmlformats.org/drawingml/2006/chart" xmlns:r="http://schemas.openxmlformats.org/officeDocument/2006/relationships" r:id="rId2"/>
          </a:graphicData>
        </a:graphic>
      </p:graphicFrame>
      <p:sp>
        <p:nvSpPr>
          <p:cNvPr id="6" name="Ristkülik 5"/>
          <p:cNvSpPr/>
          <p:nvPr/>
        </p:nvSpPr>
        <p:spPr>
          <a:xfrm>
            <a:off x="189182" y="1081646"/>
            <a:ext cx="3286664" cy="237912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t-EE" i="1" dirty="0" smtClean="0">
                <a:solidFill>
                  <a:schemeClr val="accent1">
                    <a:lumMod val="50000"/>
                  </a:schemeClr>
                </a:solidFill>
              </a:rPr>
              <a:t>Mulle oli selge, et õpetajale meeldib meid õpetada</a:t>
            </a:r>
          </a:p>
          <a:p>
            <a:pPr marL="285750" indent="-285750">
              <a:buFont typeface="Arial" panose="020B0604020202020204" pitchFamily="34" charset="0"/>
              <a:buChar char="•"/>
            </a:pPr>
            <a:r>
              <a:rPr lang="et-EE" i="1" dirty="0" smtClean="0">
                <a:solidFill>
                  <a:schemeClr val="accent1">
                    <a:lumMod val="50000"/>
                  </a:schemeClr>
                </a:solidFill>
              </a:rPr>
              <a:t>Õpetaja entusiasm oli minu jaoks innustav</a:t>
            </a:r>
          </a:p>
          <a:p>
            <a:pPr marL="285750" indent="-285750">
              <a:buFont typeface="Arial" panose="020B0604020202020204" pitchFamily="34" charset="0"/>
              <a:buChar char="•"/>
            </a:pPr>
            <a:r>
              <a:rPr lang="et-EE" i="1" dirty="0" smtClean="0">
                <a:solidFill>
                  <a:schemeClr val="accent1">
                    <a:lumMod val="50000"/>
                  </a:schemeClr>
                </a:solidFill>
              </a:rPr>
              <a:t>Oli selge, et õpetajale meeldib selle tunni teemaga tegeleda</a:t>
            </a:r>
          </a:p>
          <a:p>
            <a:pPr marL="285750" indent="-285750">
              <a:buFont typeface="Arial" panose="020B0604020202020204" pitchFamily="34" charset="0"/>
              <a:buChar char="•"/>
            </a:pPr>
            <a:r>
              <a:rPr lang="et-EE" i="1" dirty="0" smtClean="0">
                <a:solidFill>
                  <a:schemeClr val="accent1">
                    <a:lumMod val="50000"/>
                  </a:schemeClr>
                </a:solidFill>
              </a:rPr>
              <a:t>Õpetajast oli näha, et ta naudib õpetamist</a:t>
            </a:r>
            <a:endParaRPr lang="et-EE" i="1" dirty="0">
              <a:solidFill>
                <a:schemeClr val="accent1">
                  <a:lumMod val="50000"/>
                </a:schemeClr>
              </a:solidFill>
            </a:endParaRPr>
          </a:p>
        </p:txBody>
      </p:sp>
      <p:pic>
        <p:nvPicPr>
          <p:cNvPr id="2" name="Pilt 1"/>
          <p:cNvPicPr>
            <a:picLocks noChangeAspect="1"/>
          </p:cNvPicPr>
          <p:nvPr/>
        </p:nvPicPr>
        <p:blipFill>
          <a:blip r:embed="rId3"/>
          <a:stretch>
            <a:fillRect/>
          </a:stretch>
        </p:blipFill>
        <p:spPr>
          <a:xfrm>
            <a:off x="2521996" y="3366847"/>
            <a:ext cx="505095" cy="505095"/>
          </a:xfrm>
          <a:prstGeom prst="rect">
            <a:avLst/>
          </a:prstGeom>
        </p:spPr>
      </p:pic>
    </p:spTree>
    <p:extLst>
      <p:ext uri="{BB962C8B-B14F-4D97-AF65-F5344CB8AC3E}">
        <p14:creationId xmlns:p14="http://schemas.microsoft.com/office/powerpoint/2010/main" val="2377592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stkülik 2"/>
          <p:cNvSpPr/>
          <p:nvPr/>
        </p:nvSpPr>
        <p:spPr>
          <a:xfrm>
            <a:off x="2622195" y="611396"/>
            <a:ext cx="6883879" cy="56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Õpilaste toetamine</a:t>
            </a:r>
            <a:endParaRPr kumimoji="0" lang="et-EE" sz="36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7" name="Ristkülik 6"/>
          <p:cNvSpPr/>
          <p:nvPr/>
        </p:nvSpPr>
        <p:spPr>
          <a:xfrm>
            <a:off x="10096501" y="646981"/>
            <a:ext cx="1847850" cy="1067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Chart 1"/>
          <p:cNvGraphicFramePr>
            <a:graphicFrameLocks/>
          </p:cNvGraphicFramePr>
          <p:nvPr>
            <p:extLst/>
          </p:nvPr>
        </p:nvGraphicFramePr>
        <p:xfrm>
          <a:off x="183171" y="1288549"/>
          <a:ext cx="11686775" cy="4822298"/>
        </p:xfrm>
        <a:graphic>
          <a:graphicData uri="http://schemas.openxmlformats.org/drawingml/2006/chart">
            <c:chart xmlns:c="http://schemas.openxmlformats.org/drawingml/2006/chart" xmlns:r="http://schemas.openxmlformats.org/officeDocument/2006/relationships" r:id="rId2"/>
          </a:graphicData>
        </a:graphic>
      </p:graphicFrame>
      <p:sp>
        <p:nvSpPr>
          <p:cNvPr id="2" name="Ristkülik 1"/>
          <p:cNvSpPr/>
          <p:nvPr/>
        </p:nvSpPr>
        <p:spPr>
          <a:xfrm>
            <a:off x="285750" y="371475"/>
            <a:ext cx="3267075" cy="2333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800" b="0" i="1"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Õpetaja </a:t>
            </a:r>
            <a:r>
              <a:rPr kumimoji="0" lang="et-EE" sz="1800" b="0" i="1"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tunneb huvi iga õpilase õppimise vastu, </a:t>
            </a:r>
            <a:endParaRPr kumimoji="0" lang="et-EE" sz="1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800" b="0" i="1"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õpetaja annab eraldi abi, kui </a:t>
            </a:r>
            <a:r>
              <a:rPr kumimoji="0" lang="et-EE" sz="1800" b="0" i="1"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õpilane </a:t>
            </a:r>
            <a:r>
              <a:rPr kumimoji="0" lang="et-EE" sz="1800" b="0" i="1"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seda </a:t>
            </a:r>
            <a:r>
              <a:rPr kumimoji="0" lang="et-EE" sz="1800" b="0" i="1"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vajab, </a:t>
            </a:r>
            <a:endParaRPr kumimoji="0" lang="et-EE" sz="1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800" b="0" i="1"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õpetaja </a:t>
            </a:r>
            <a:r>
              <a:rPr kumimoji="0" lang="et-EE" sz="1800" b="0" i="1"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abistab õpilasi nende õpingutes </a:t>
            </a:r>
            <a:r>
              <a:rPr kumimoji="0" lang="et-EE" sz="1800" b="0" i="1"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ja</a:t>
            </a:r>
            <a:endParaRPr kumimoji="0" lang="et-EE" sz="1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t-EE" sz="1800" b="0" i="1"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õpetaja jätkab õpetamist nii kaua kui õpilased saavad aru. </a:t>
            </a:r>
            <a:endParaRPr kumimoji="0" lang="et-EE" sz="1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pic>
        <p:nvPicPr>
          <p:cNvPr id="4" name="Pilt 3"/>
          <p:cNvPicPr>
            <a:picLocks noChangeAspect="1"/>
          </p:cNvPicPr>
          <p:nvPr/>
        </p:nvPicPr>
        <p:blipFill>
          <a:blip r:embed="rId3"/>
          <a:stretch>
            <a:fillRect/>
          </a:stretch>
        </p:blipFill>
        <p:spPr>
          <a:xfrm>
            <a:off x="2622195" y="3699698"/>
            <a:ext cx="548227" cy="548227"/>
          </a:xfrm>
          <a:prstGeom prst="rect">
            <a:avLst/>
          </a:prstGeom>
        </p:spPr>
      </p:pic>
    </p:spTree>
    <p:extLst>
      <p:ext uri="{BB962C8B-B14F-4D97-AF65-F5344CB8AC3E}">
        <p14:creationId xmlns:p14="http://schemas.microsoft.com/office/powerpoint/2010/main" val="9397427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0131" y="2362200"/>
            <a:ext cx="2905583" cy="4495800"/>
            <a:chOff x="-1" y="2362201"/>
            <a:chExt cx="2905583" cy="4495800"/>
          </a:xfrm>
        </p:grpSpPr>
        <p:sp>
          <p:nvSpPr>
            <p:cNvPr id="16" name="Freeform 15"/>
            <p:cNvSpPr>
              <a:spLocks/>
            </p:cNvSpPr>
            <p:nvPr/>
          </p:nvSpPr>
          <p:spPr bwMode="auto">
            <a:xfrm>
              <a:off x="-1" y="2362201"/>
              <a:ext cx="2424594" cy="3720327"/>
            </a:xfrm>
            <a:custGeom>
              <a:avLst/>
              <a:gdLst>
                <a:gd name="T0" fmla="*/ 0 w 247"/>
                <a:gd name="T1" fmla="*/ 0 h 379"/>
                <a:gd name="T2" fmla="*/ 247 w 247"/>
                <a:gd name="T3" fmla="*/ 379 h 379"/>
                <a:gd name="T4" fmla="*/ 189 w 247"/>
                <a:gd name="T5" fmla="*/ 379 h 379"/>
                <a:gd name="T6" fmla="*/ 0 w 247"/>
                <a:gd name="T7" fmla="*/ 72 h 379"/>
                <a:gd name="T8" fmla="*/ 0 w 247"/>
                <a:gd name="T9" fmla="*/ 0 h 379"/>
              </a:gdLst>
              <a:ahLst/>
              <a:cxnLst>
                <a:cxn ang="0">
                  <a:pos x="T0" y="T1"/>
                </a:cxn>
                <a:cxn ang="0">
                  <a:pos x="T2" y="T3"/>
                </a:cxn>
                <a:cxn ang="0">
                  <a:pos x="T4" y="T5"/>
                </a:cxn>
                <a:cxn ang="0">
                  <a:pos x="T6" y="T7"/>
                </a:cxn>
                <a:cxn ang="0">
                  <a:pos x="T8" y="T9"/>
                </a:cxn>
              </a:cxnLst>
              <a:rect l="0" t="0" r="r" b="b"/>
              <a:pathLst>
                <a:path w="247" h="379">
                  <a:moveTo>
                    <a:pt x="0" y="0"/>
                  </a:moveTo>
                  <a:lnTo>
                    <a:pt x="247" y="379"/>
                  </a:lnTo>
                  <a:lnTo>
                    <a:pt x="189" y="379"/>
                  </a:lnTo>
                  <a:lnTo>
                    <a:pt x="0" y="72"/>
                  </a:lnTo>
                  <a:lnTo>
                    <a:pt x="0" y="0"/>
                  </a:lnTo>
                  <a:close/>
                </a:path>
              </a:pathLst>
            </a:custGeom>
            <a:solidFill>
              <a:srgbClr val="D9D9D9"/>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p:cNvSpPr>
              <a:spLocks/>
            </p:cNvSpPr>
            <p:nvPr/>
          </p:nvSpPr>
          <p:spPr bwMode="auto">
            <a:xfrm>
              <a:off x="-1" y="5473920"/>
              <a:ext cx="2905583" cy="1384081"/>
            </a:xfrm>
            <a:custGeom>
              <a:avLst/>
              <a:gdLst>
                <a:gd name="T0" fmla="*/ 0 w 296"/>
                <a:gd name="T1" fmla="*/ 0 h 141"/>
                <a:gd name="T2" fmla="*/ 150 w 296"/>
                <a:gd name="T3" fmla="*/ 0 h 141"/>
                <a:gd name="T4" fmla="*/ 189 w 296"/>
                <a:gd name="T5" fmla="*/ 62 h 141"/>
                <a:gd name="T6" fmla="*/ 247 w 296"/>
                <a:gd name="T7" fmla="*/ 62 h 141"/>
                <a:gd name="T8" fmla="*/ 296 w 296"/>
                <a:gd name="T9" fmla="*/ 141 h 141"/>
                <a:gd name="T10" fmla="*/ 0 w 296"/>
                <a:gd name="T11" fmla="*/ 141 h 141"/>
                <a:gd name="T12" fmla="*/ 0 w 296"/>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96" h="141">
                  <a:moveTo>
                    <a:pt x="0" y="0"/>
                  </a:moveTo>
                  <a:lnTo>
                    <a:pt x="150" y="0"/>
                  </a:lnTo>
                  <a:lnTo>
                    <a:pt x="189" y="62"/>
                  </a:lnTo>
                  <a:lnTo>
                    <a:pt x="247" y="62"/>
                  </a:lnTo>
                  <a:lnTo>
                    <a:pt x="296" y="141"/>
                  </a:lnTo>
                  <a:lnTo>
                    <a:pt x="0" y="141"/>
                  </a:lnTo>
                  <a:lnTo>
                    <a:pt x="0" y="0"/>
                  </a:lnTo>
                  <a:close/>
                </a:path>
              </a:pathLst>
            </a:custGeom>
            <a:solidFill>
              <a:srgbClr val="485160"/>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8" name="TextBox 17"/>
          <p:cNvSpPr txBox="1"/>
          <p:nvPr/>
        </p:nvSpPr>
        <p:spPr>
          <a:xfrm>
            <a:off x="431321" y="971134"/>
            <a:ext cx="2352601"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err="1" smtClean="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rPr>
              <a:t>Emakeele-õpetaja</a:t>
            </a:r>
            <a:r>
              <a:rPr kumimoji="0" lang="et-EE" sz="3600" b="0" i="0" u="none" strike="noStrike" kern="1200" cap="none" spc="0" normalizeH="0" baseline="0" noProof="0" dirty="0" smtClean="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rPr>
              <a:t> toetus</a:t>
            </a:r>
            <a:endParaRPr kumimoji="0" lang="id-ID" sz="3600" b="0" i="0" u="none" strike="noStrike" kern="1200" cap="none" spc="0" normalizeH="0" baseline="0" noProof="0" dirty="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p:txBody>
      </p:sp>
      <p:graphicFrame>
        <p:nvGraphicFramePr>
          <p:cNvPr id="11" name="Diagramm 10"/>
          <p:cNvGraphicFramePr>
            <a:graphicFrameLocks/>
          </p:cNvGraphicFramePr>
          <p:nvPr>
            <p:extLst/>
          </p:nvPr>
        </p:nvGraphicFramePr>
        <p:xfrm>
          <a:off x="3065976" y="600075"/>
          <a:ext cx="8859324" cy="5991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43281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860572" y="1305477"/>
            <a:ext cx="2283678"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rPr>
              <a:t>Õppimist takistavad tegurid lähtuvalt õpetajast</a:t>
            </a:r>
            <a:endParaRPr kumimoji="0" lang="id-ID" sz="3600" b="0" i="0" u="none" strike="noStrike" kern="1200" cap="none" spc="0" normalizeH="0" baseline="0" noProof="0" dirty="0">
              <a:ln>
                <a:noFill/>
              </a:ln>
              <a:solidFill>
                <a:srgbClr val="5B9BD5">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11" name="Group 10"/>
          <p:cNvGrpSpPr/>
          <p:nvPr/>
        </p:nvGrpSpPr>
        <p:grpSpPr>
          <a:xfrm flipH="1">
            <a:off x="9286417" y="2362201"/>
            <a:ext cx="2905583" cy="4495800"/>
            <a:chOff x="-1" y="2362201"/>
            <a:chExt cx="2905583" cy="4495800"/>
          </a:xfrm>
        </p:grpSpPr>
        <p:sp>
          <p:nvSpPr>
            <p:cNvPr id="12" name="Freeform 11"/>
            <p:cNvSpPr>
              <a:spLocks/>
            </p:cNvSpPr>
            <p:nvPr/>
          </p:nvSpPr>
          <p:spPr bwMode="auto">
            <a:xfrm>
              <a:off x="-1" y="2362201"/>
              <a:ext cx="2424594" cy="3720327"/>
            </a:xfrm>
            <a:custGeom>
              <a:avLst/>
              <a:gdLst>
                <a:gd name="T0" fmla="*/ 0 w 247"/>
                <a:gd name="T1" fmla="*/ 0 h 379"/>
                <a:gd name="T2" fmla="*/ 247 w 247"/>
                <a:gd name="T3" fmla="*/ 379 h 379"/>
                <a:gd name="T4" fmla="*/ 189 w 247"/>
                <a:gd name="T5" fmla="*/ 379 h 379"/>
                <a:gd name="T6" fmla="*/ 0 w 247"/>
                <a:gd name="T7" fmla="*/ 72 h 379"/>
                <a:gd name="T8" fmla="*/ 0 w 247"/>
                <a:gd name="T9" fmla="*/ 0 h 379"/>
              </a:gdLst>
              <a:ahLst/>
              <a:cxnLst>
                <a:cxn ang="0">
                  <a:pos x="T0" y="T1"/>
                </a:cxn>
                <a:cxn ang="0">
                  <a:pos x="T2" y="T3"/>
                </a:cxn>
                <a:cxn ang="0">
                  <a:pos x="T4" y="T5"/>
                </a:cxn>
                <a:cxn ang="0">
                  <a:pos x="T6" y="T7"/>
                </a:cxn>
                <a:cxn ang="0">
                  <a:pos x="T8" y="T9"/>
                </a:cxn>
              </a:cxnLst>
              <a:rect l="0" t="0" r="r" b="b"/>
              <a:pathLst>
                <a:path w="247" h="379">
                  <a:moveTo>
                    <a:pt x="0" y="0"/>
                  </a:moveTo>
                  <a:lnTo>
                    <a:pt x="247" y="379"/>
                  </a:lnTo>
                  <a:lnTo>
                    <a:pt x="189" y="379"/>
                  </a:lnTo>
                  <a:lnTo>
                    <a:pt x="0" y="72"/>
                  </a:lnTo>
                  <a:lnTo>
                    <a:pt x="0" y="0"/>
                  </a:lnTo>
                  <a:close/>
                </a:path>
              </a:pathLst>
            </a:custGeom>
            <a:solidFill>
              <a:srgbClr val="485160"/>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12"/>
            <p:cNvSpPr>
              <a:spLocks/>
            </p:cNvSpPr>
            <p:nvPr/>
          </p:nvSpPr>
          <p:spPr bwMode="auto">
            <a:xfrm>
              <a:off x="-1" y="5473920"/>
              <a:ext cx="2905583" cy="1384081"/>
            </a:xfrm>
            <a:custGeom>
              <a:avLst/>
              <a:gdLst>
                <a:gd name="T0" fmla="*/ 0 w 296"/>
                <a:gd name="T1" fmla="*/ 0 h 141"/>
                <a:gd name="T2" fmla="*/ 150 w 296"/>
                <a:gd name="T3" fmla="*/ 0 h 141"/>
                <a:gd name="T4" fmla="*/ 189 w 296"/>
                <a:gd name="T5" fmla="*/ 62 h 141"/>
                <a:gd name="T6" fmla="*/ 247 w 296"/>
                <a:gd name="T7" fmla="*/ 62 h 141"/>
                <a:gd name="T8" fmla="*/ 296 w 296"/>
                <a:gd name="T9" fmla="*/ 141 h 141"/>
                <a:gd name="T10" fmla="*/ 0 w 296"/>
                <a:gd name="T11" fmla="*/ 141 h 141"/>
                <a:gd name="T12" fmla="*/ 0 w 296"/>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96" h="141">
                  <a:moveTo>
                    <a:pt x="0" y="0"/>
                  </a:moveTo>
                  <a:lnTo>
                    <a:pt x="150" y="0"/>
                  </a:lnTo>
                  <a:lnTo>
                    <a:pt x="189" y="62"/>
                  </a:lnTo>
                  <a:lnTo>
                    <a:pt x="247" y="62"/>
                  </a:lnTo>
                  <a:lnTo>
                    <a:pt x="296" y="141"/>
                  </a:lnTo>
                  <a:lnTo>
                    <a:pt x="0" y="141"/>
                  </a:lnTo>
                  <a:lnTo>
                    <a:pt x="0" y="0"/>
                  </a:lnTo>
                  <a:close/>
                </a:path>
              </a:pathLst>
            </a:custGeom>
            <a:solidFill>
              <a:srgbClr val="006DB5"/>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 name="Freeform 13"/>
          <p:cNvSpPr>
            <a:spLocks/>
          </p:cNvSpPr>
          <p:nvPr/>
        </p:nvSpPr>
        <p:spPr bwMode="auto">
          <a:xfrm flipV="1">
            <a:off x="10429243" y="0"/>
            <a:ext cx="1762757" cy="2343186"/>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5" name="Pildi kohatäide 14"/>
          <p:cNvGraphicFramePr>
            <a:graphicFrameLocks noGrp="1"/>
          </p:cNvGraphicFramePr>
          <p:nvPr>
            <p:ph type="pic" sz="quarter" idx="10"/>
            <p:extLst>
              <p:ext uri="{D42A27DB-BD31-4B8C-83A1-F6EECF244321}">
                <p14:modId xmlns:p14="http://schemas.microsoft.com/office/powerpoint/2010/main" val="2049647767"/>
              </p:ext>
            </p:extLst>
          </p:nvPr>
        </p:nvGraphicFramePr>
        <p:xfrm>
          <a:off x="449263" y="595313"/>
          <a:ext cx="7637462" cy="5605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370111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25"/>
          <p:cNvGraphicFramePr/>
          <p:nvPr/>
        </p:nvGraphicFramePr>
        <p:xfrm>
          <a:off x="597056" y="4006931"/>
          <a:ext cx="4872091" cy="2585846"/>
        </p:xfrm>
        <a:graphic>
          <a:graphicData uri="http://schemas.openxmlformats.org/drawingml/2006/chart">
            <c:chart xmlns:c="http://schemas.openxmlformats.org/drawingml/2006/chart" xmlns:r="http://schemas.openxmlformats.org/officeDocument/2006/relationships" r:id="rId3"/>
          </a:graphicData>
        </a:graphic>
      </p:graphicFrame>
      <p:sp>
        <p:nvSpPr>
          <p:cNvPr id="6" name="Ristkülik 5"/>
          <p:cNvSpPr/>
          <p:nvPr/>
        </p:nvSpPr>
        <p:spPr>
          <a:xfrm>
            <a:off x="672859" y="3403161"/>
            <a:ext cx="4796288" cy="47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sz="2000" dirty="0" smtClean="0"/>
              <a:t>Tajutud toetus õpetajate poolt</a:t>
            </a:r>
            <a:endParaRPr lang="et-EE" sz="2000" dirty="0"/>
          </a:p>
        </p:txBody>
      </p:sp>
      <p:graphicFrame>
        <p:nvGraphicFramePr>
          <p:cNvPr id="7" name="Chart 27"/>
          <p:cNvGraphicFramePr/>
          <p:nvPr/>
        </p:nvGraphicFramePr>
        <p:xfrm>
          <a:off x="6512943" y="971549"/>
          <a:ext cx="4841749" cy="2171700"/>
        </p:xfrm>
        <a:graphic>
          <a:graphicData uri="http://schemas.openxmlformats.org/drawingml/2006/chart">
            <c:chart xmlns:c="http://schemas.openxmlformats.org/drawingml/2006/chart" xmlns:r="http://schemas.openxmlformats.org/officeDocument/2006/relationships" r:id="rId4"/>
          </a:graphicData>
        </a:graphic>
      </p:graphicFrame>
      <p:sp>
        <p:nvSpPr>
          <p:cNvPr id="8" name="Ristkülik 7"/>
          <p:cNvSpPr/>
          <p:nvPr/>
        </p:nvSpPr>
        <p:spPr>
          <a:xfrm>
            <a:off x="6512943" y="267419"/>
            <a:ext cx="4882551" cy="401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sz="2000" dirty="0" smtClean="0"/>
              <a:t>Õpetaja tagasiside õpilastele</a:t>
            </a:r>
            <a:endParaRPr lang="et-EE" sz="2000" dirty="0"/>
          </a:p>
        </p:txBody>
      </p:sp>
      <p:sp>
        <p:nvSpPr>
          <p:cNvPr id="9" name="Ristkülik 8"/>
          <p:cNvSpPr/>
          <p:nvPr/>
        </p:nvSpPr>
        <p:spPr>
          <a:xfrm>
            <a:off x="6512943" y="3403161"/>
            <a:ext cx="4882551" cy="31896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t-EE" sz="2400" dirty="0" smtClean="0"/>
              <a:t>Kui õpetaja on entusiastlik, siis tõenäoliselt toetab ta ka rohkem õpilasi ja annab sagedamini tagasisidet.</a:t>
            </a:r>
          </a:p>
          <a:p>
            <a:pPr marL="285750" indent="-285750">
              <a:buFont typeface="Arial" panose="020B0604020202020204" pitchFamily="34" charset="0"/>
              <a:buChar char="•"/>
            </a:pPr>
            <a:r>
              <a:rPr lang="et-EE" sz="2400" dirty="0" smtClean="0"/>
              <a:t>Vene õppekeelega koolides tajutakse </a:t>
            </a:r>
            <a:r>
              <a:rPr lang="et-EE" sz="2400" dirty="0"/>
              <a:t>vähem tagasisidet, õpetajapoolset toetust ning </a:t>
            </a:r>
            <a:r>
              <a:rPr lang="et-EE" sz="2400" dirty="0" smtClean="0"/>
              <a:t>õpetajate  entusiasmi õpetamisel.</a:t>
            </a:r>
            <a:endParaRPr lang="et-EE" sz="2400" dirty="0"/>
          </a:p>
        </p:txBody>
      </p:sp>
      <p:graphicFrame>
        <p:nvGraphicFramePr>
          <p:cNvPr id="10" name="Chart 26"/>
          <p:cNvGraphicFramePr/>
          <p:nvPr/>
        </p:nvGraphicFramePr>
        <p:xfrm>
          <a:off x="672859" y="668851"/>
          <a:ext cx="4796288" cy="2734310"/>
        </p:xfrm>
        <a:graphic>
          <a:graphicData uri="http://schemas.openxmlformats.org/drawingml/2006/chart">
            <c:chart xmlns:c="http://schemas.openxmlformats.org/drawingml/2006/chart" xmlns:r="http://schemas.openxmlformats.org/officeDocument/2006/relationships" r:id="rId5"/>
          </a:graphicData>
        </a:graphic>
      </p:graphicFrame>
      <p:sp>
        <p:nvSpPr>
          <p:cNvPr id="11" name="Ristkülik 10"/>
          <p:cNvSpPr/>
          <p:nvPr/>
        </p:nvSpPr>
        <p:spPr>
          <a:xfrm>
            <a:off x="672859" y="267419"/>
            <a:ext cx="4796288" cy="401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sz="2000" dirty="0" smtClean="0"/>
              <a:t>Õpetajate entusiasm</a:t>
            </a:r>
            <a:endParaRPr lang="et-EE" sz="2000" dirty="0"/>
          </a:p>
        </p:txBody>
      </p:sp>
      <p:sp>
        <p:nvSpPr>
          <p:cNvPr id="12" name="Ristkülik 11"/>
          <p:cNvSpPr/>
          <p:nvPr/>
        </p:nvSpPr>
        <p:spPr>
          <a:xfrm>
            <a:off x="5689120" y="267419"/>
            <a:ext cx="603849" cy="63253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t-EE" dirty="0" smtClean="0"/>
              <a:t>ÕPETAJA</a:t>
            </a:r>
            <a:endParaRPr lang="et-EE" dirty="0"/>
          </a:p>
        </p:txBody>
      </p:sp>
      <p:sp>
        <p:nvSpPr>
          <p:cNvPr id="13" name="Ristkülik 12"/>
          <p:cNvSpPr/>
          <p:nvPr/>
        </p:nvSpPr>
        <p:spPr>
          <a:xfrm>
            <a:off x="9325156" y="6556076"/>
            <a:ext cx="2544792" cy="301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sz="1400" i="1" dirty="0" smtClean="0">
                <a:solidFill>
                  <a:schemeClr val="tx1"/>
                </a:solidFill>
              </a:rPr>
              <a:t>K. Täht, Tartu Ülikool</a:t>
            </a:r>
            <a:endParaRPr lang="et-EE" sz="1400" i="1" dirty="0">
              <a:solidFill>
                <a:schemeClr val="tx1"/>
              </a:solidFill>
            </a:endParaRPr>
          </a:p>
        </p:txBody>
      </p:sp>
    </p:spTree>
    <p:extLst>
      <p:ext uri="{BB962C8B-B14F-4D97-AF65-F5344CB8AC3E}">
        <p14:creationId xmlns:p14="http://schemas.microsoft.com/office/powerpoint/2010/main" val="13652249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8"/>
          <p:cNvGraphicFramePr/>
          <p:nvPr/>
        </p:nvGraphicFramePr>
        <p:xfrm>
          <a:off x="450010" y="1009137"/>
          <a:ext cx="5063706" cy="2681605"/>
        </p:xfrm>
        <a:graphic>
          <a:graphicData uri="http://schemas.openxmlformats.org/drawingml/2006/chart">
            <c:chart xmlns:c="http://schemas.openxmlformats.org/drawingml/2006/chart" xmlns:r="http://schemas.openxmlformats.org/officeDocument/2006/relationships" r:id="rId3"/>
          </a:graphicData>
        </a:graphic>
      </p:graphicFrame>
      <p:sp>
        <p:nvSpPr>
          <p:cNvPr id="4" name="Ristkülik 3"/>
          <p:cNvSpPr/>
          <p:nvPr/>
        </p:nvSpPr>
        <p:spPr>
          <a:xfrm>
            <a:off x="450010" y="319364"/>
            <a:ext cx="506370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dirty="0" smtClean="0"/>
              <a:t>Kuuluvustunne</a:t>
            </a:r>
            <a:endParaRPr lang="et-EE" dirty="0"/>
          </a:p>
        </p:txBody>
      </p:sp>
      <p:graphicFrame>
        <p:nvGraphicFramePr>
          <p:cNvPr id="5" name="Chart 29"/>
          <p:cNvGraphicFramePr/>
          <p:nvPr/>
        </p:nvGraphicFramePr>
        <p:xfrm>
          <a:off x="506951" y="4127661"/>
          <a:ext cx="5006765" cy="2312035"/>
        </p:xfrm>
        <a:graphic>
          <a:graphicData uri="http://schemas.openxmlformats.org/drawingml/2006/chart">
            <c:chart xmlns:c="http://schemas.openxmlformats.org/drawingml/2006/chart" xmlns:r="http://schemas.openxmlformats.org/officeDocument/2006/relationships" r:id="rId4"/>
          </a:graphicData>
        </a:graphic>
      </p:graphicFrame>
      <p:sp>
        <p:nvSpPr>
          <p:cNvPr id="6" name="Ristkülik 5"/>
          <p:cNvSpPr/>
          <p:nvPr/>
        </p:nvSpPr>
        <p:spPr>
          <a:xfrm>
            <a:off x="450010" y="3662515"/>
            <a:ext cx="506370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dirty="0" smtClean="0"/>
              <a:t>Kiusamise kogemine</a:t>
            </a:r>
            <a:endParaRPr lang="et-EE" dirty="0"/>
          </a:p>
        </p:txBody>
      </p:sp>
      <p:graphicFrame>
        <p:nvGraphicFramePr>
          <p:cNvPr id="7" name="Chart 30"/>
          <p:cNvGraphicFramePr/>
          <p:nvPr/>
        </p:nvGraphicFramePr>
        <p:xfrm>
          <a:off x="6731360" y="963283"/>
          <a:ext cx="5063706" cy="2639683"/>
        </p:xfrm>
        <a:graphic>
          <a:graphicData uri="http://schemas.openxmlformats.org/drawingml/2006/chart">
            <c:chart xmlns:c="http://schemas.openxmlformats.org/drawingml/2006/chart" xmlns:r="http://schemas.openxmlformats.org/officeDocument/2006/relationships" r:id="rId5"/>
          </a:graphicData>
        </a:graphic>
      </p:graphicFrame>
      <p:sp>
        <p:nvSpPr>
          <p:cNvPr id="8" name="Ristkülik 7"/>
          <p:cNvSpPr/>
          <p:nvPr/>
        </p:nvSpPr>
        <p:spPr>
          <a:xfrm>
            <a:off x="6731360" y="319364"/>
            <a:ext cx="506370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dirty="0" smtClean="0"/>
              <a:t>Distsipliin tunnis</a:t>
            </a:r>
            <a:endParaRPr lang="et-EE" dirty="0"/>
          </a:p>
        </p:txBody>
      </p:sp>
      <p:graphicFrame>
        <p:nvGraphicFramePr>
          <p:cNvPr id="9" name="Chart 31"/>
          <p:cNvGraphicFramePr/>
          <p:nvPr/>
        </p:nvGraphicFramePr>
        <p:xfrm>
          <a:off x="6731360" y="4022251"/>
          <a:ext cx="5063706" cy="2417445"/>
        </p:xfrm>
        <a:graphic>
          <a:graphicData uri="http://schemas.openxmlformats.org/drawingml/2006/chart">
            <c:chart xmlns:c="http://schemas.openxmlformats.org/drawingml/2006/chart" xmlns:r="http://schemas.openxmlformats.org/officeDocument/2006/relationships" r:id="rId6"/>
          </a:graphicData>
        </a:graphic>
      </p:graphicFrame>
      <p:sp>
        <p:nvSpPr>
          <p:cNvPr id="10" name="Ristkülik 9"/>
          <p:cNvSpPr/>
          <p:nvPr/>
        </p:nvSpPr>
        <p:spPr>
          <a:xfrm>
            <a:off x="6731360" y="3662515"/>
            <a:ext cx="506370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dirty="0" smtClean="0"/>
              <a:t>Puudumine ja hilinemine</a:t>
            </a:r>
            <a:endParaRPr lang="et-EE" dirty="0"/>
          </a:p>
        </p:txBody>
      </p:sp>
      <p:sp>
        <p:nvSpPr>
          <p:cNvPr id="11" name="Ristkülik 10"/>
          <p:cNvSpPr/>
          <p:nvPr/>
        </p:nvSpPr>
        <p:spPr>
          <a:xfrm>
            <a:off x="5773168" y="319364"/>
            <a:ext cx="698740" cy="62194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t-EE" dirty="0" smtClean="0"/>
              <a:t>ÕPILANE</a:t>
            </a:r>
            <a:endParaRPr lang="et-EE" dirty="0"/>
          </a:p>
        </p:txBody>
      </p:sp>
    </p:spTree>
    <p:extLst>
      <p:ext uri="{BB962C8B-B14F-4D97-AF65-F5344CB8AC3E}">
        <p14:creationId xmlns:p14="http://schemas.microsoft.com/office/powerpoint/2010/main" val="28869269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flipH="1">
            <a:off x="9417000" y="1705251"/>
            <a:ext cx="2816845" cy="5152751"/>
            <a:chOff x="-2797" y="1705251"/>
            <a:chExt cx="2816845" cy="5152751"/>
          </a:xfrm>
          <a:solidFill>
            <a:srgbClr val="006DB5"/>
          </a:solidFill>
        </p:grpSpPr>
        <p:sp>
          <p:nvSpPr>
            <p:cNvPr id="5" name="Freeform 4"/>
            <p:cNvSpPr>
              <a:spLocks/>
            </p:cNvSpPr>
            <p:nvPr/>
          </p:nvSpPr>
          <p:spPr bwMode="auto">
            <a:xfrm>
              <a:off x="0" y="1705251"/>
              <a:ext cx="2092419" cy="3458890"/>
            </a:xfrm>
            <a:custGeom>
              <a:avLst/>
              <a:gdLst>
                <a:gd name="T0" fmla="*/ 0 w 245"/>
                <a:gd name="T1" fmla="*/ 298 h 405"/>
                <a:gd name="T2" fmla="*/ 172 w 245"/>
                <a:gd name="T3" fmla="*/ 0 h 405"/>
                <a:gd name="T4" fmla="*/ 245 w 245"/>
                <a:gd name="T5" fmla="*/ 0 h 405"/>
                <a:gd name="T6" fmla="*/ 0 w 245"/>
                <a:gd name="T7" fmla="*/ 405 h 405"/>
                <a:gd name="T8" fmla="*/ 0 w 245"/>
                <a:gd name="T9" fmla="*/ 298 h 405"/>
              </a:gdLst>
              <a:ahLst/>
              <a:cxnLst>
                <a:cxn ang="0">
                  <a:pos x="T0" y="T1"/>
                </a:cxn>
                <a:cxn ang="0">
                  <a:pos x="T2" y="T3"/>
                </a:cxn>
                <a:cxn ang="0">
                  <a:pos x="T4" y="T5"/>
                </a:cxn>
                <a:cxn ang="0">
                  <a:pos x="T6" y="T7"/>
                </a:cxn>
                <a:cxn ang="0">
                  <a:pos x="T8" y="T9"/>
                </a:cxn>
              </a:cxnLst>
              <a:rect l="0" t="0" r="r" b="b"/>
              <a:pathLst>
                <a:path w="245" h="405">
                  <a:moveTo>
                    <a:pt x="0" y="298"/>
                  </a:moveTo>
                  <a:lnTo>
                    <a:pt x="172" y="0"/>
                  </a:lnTo>
                  <a:lnTo>
                    <a:pt x="245" y="0"/>
                  </a:lnTo>
                  <a:lnTo>
                    <a:pt x="0" y="405"/>
                  </a:lnTo>
                  <a:lnTo>
                    <a:pt x="0" y="2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5"/>
            <p:cNvSpPr>
              <a:spLocks/>
            </p:cNvSpPr>
            <p:nvPr/>
          </p:nvSpPr>
          <p:spPr bwMode="auto">
            <a:xfrm rot="5400000">
              <a:off x="346083" y="4390036"/>
              <a:ext cx="2119086" cy="2816845"/>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 name="Rectangle 7"/>
          <p:cNvSpPr/>
          <p:nvPr/>
        </p:nvSpPr>
        <p:spPr>
          <a:xfrm>
            <a:off x="7142672" y="355626"/>
            <a:ext cx="3450566" cy="5033557"/>
          </a:xfrm>
          <a:prstGeom prst="rect">
            <a:avLst/>
          </a:prstGeom>
          <a:ln>
            <a:solidFill>
              <a:schemeClr val="bg1">
                <a:lumMod val="85000"/>
              </a:schemeClr>
            </a:solidFill>
          </a:ln>
        </p:spPr>
        <p:txBody>
          <a:bodyPr wrap="square">
            <a:spAutoFit/>
          </a:bodyPr>
          <a:lstStyle/>
          <a:p>
            <a:pPr marL="342900" lvl="0" indent="-342900">
              <a:lnSpc>
                <a:spcPct val="150000"/>
              </a:lnSpc>
              <a:buFont typeface="+mj-lt"/>
              <a:buAutoNum type="arabicPeriod"/>
            </a:pPr>
            <a:endParaRPr lang="et-EE" i="1"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nSpc>
                <a:spcPct val="150000"/>
              </a:lnSpc>
            </a:pPr>
            <a:r>
              <a:rPr lang="et-EE" i="1" dirty="0" smtClean="0">
                <a:solidFill>
                  <a:schemeClr val="accent1">
                    <a:lumMod val="50000"/>
                  </a:schemeClr>
                </a:solidFill>
                <a:latin typeface="Arial" panose="020B0604020202020204" pitchFamily="34" charset="0"/>
                <a:ea typeface="Times New Roman" panose="02020603050405020304" pitchFamily="18" charset="0"/>
                <a:cs typeface="Times New Roman" panose="02020603050405020304" pitchFamily="18" charset="0"/>
              </a:rPr>
              <a:t>Väited: </a:t>
            </a:r>
          </a:p>
          <a:p>
            <a:pPr marL="342900" lvl="0" indent="-342900">
              <a:lnSpc>
                <a:spcPct val="150000"/>
              </a:lnSpc>
              <a:buFont typeface="+mj-lt"/>
              <a:buAutoNum type="arabicPeriod"/>
            </a:pPr>
            <a:r>
              <a:rPr lang="et-EE" i="1" dirty="0" smtClean="0">
                <a:solidFill>
                  <a:schemeClr val="accent1">
                    <a:lumMod val="50000"/>
                  </a:schemeClr>
                </a:solidFill>
                <a:latin typeface="Arial" panose="020B0604020202020204" pitchFamily="34" charset="0"/>
                <a:ea typeface="Times New Roman" panose="02020603050405020304" pitchFamily="18" charset="0"/>
                <a:cs typeface="Times New Roman" panose="02020603050405020304" pitchFamily="18" charset="0"/>
              </a:rPr>
              <a:t>Õpilased </a:t>
            </a:r>
            <a:r>
              <a:rPr lang="et-EE" i="1" dirty="0">
                <a:solidFill>
                  <a:schemeClr val="accent1">
                    <a:lumMod val="50000"/>
                  </a:schemeClr>
                </a:solidFill>
                <a:latin typeface="Arial" panose="020B0604020202020204" pitchFamily="34" charset="0"/>
                <a:ea typeface="Times New Roman" panose="02020603050405020304" pitchFamily="18" charset="0"/>
                <a:cs typeface="Times New Roman" panose="02020603050405020304" pitchFamily="18" charset="0"/>
              </a:rPr>
              <a:t>näivad väärtustavat koostööd, </a:t>
            </a:r>
            <a:endParaRPr lang="et-EE"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et-EE" i="1" dirty="0">
                <a:solidFill>
                  <a:schemeClr val="accent1">
                    <a:lumMod val="50000"/>
                  </a:schemeClr>
                </a:solidFill>
                <a:latin typeface="Arial" panose="020B0604020202020204" pitchFamily="34" charset="0"/>
                <a:ea typeface="Times New Roman" panose="02020603050405020304" pitchFamily="18" charset="0"/>
                <a:cs typeface="Times New Roman" panose="02020603050405020304" pitchFamily="18" charset="0"/>
              </a:rPr>
              <a:t>tundub, et õpilased teevad üksteisega koostööd, </a:t>
            </a:r>
            <a:endParaRPr lang="et-EE"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et-EE" i="1" dirty="0">
                <a:solidFill>
                  <a:schemeClr val="accent1">
                    <a:lumMod val="50000"/>
                  </a:schemeClr>
                </a:solidFill>
                <a:latin typeface="Arial" panose="020B0604020202020204" pitchFamily="34" charset="0"/>
                <a:ea typeface="Times New Roman" panose="02020603050405020304" pitchFamily="18" charset="0"/>
                <a:cs typeface="Times New Roman" panose="02020603050405020304" pitchFamily="18" charset="0"/>
              </a:rPr>
              <a:t>õpilastel tundub olevat ühine arusaam, et üksteisega koostöö tegemine on oluline, </a:t>
            </a:r>
            <a:endParaRPr lang="et-EE"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et-EE" i="1" dirty="0">
                <a:solidFill>
                  <a:schemeClr val="accent1">
                    <a:lumMod val="50000"/>
                  </a:schemeClr>
                </a:solidFill>
                <a:latin typeface="Arial" panose="020B0604020202020204" pitchFamily="34" charset="0"/>
                <a:ea typeface="Times New Roman" panose="02020603050405020304" pitchFamily="18" charset="0"/>
                <a:cs typeface="Times New Roman" panose="02020603050405020304" pitchFamily="18" charset="0"/>
              </a:rPr>
              <a:t>õpilased tunnevad, et neid julgustatakse teistega koostööd tegema. </a:t>
            </a:r>
            <a:endParaRPr lang="et-EE"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p:cNvSpPr txBox="1"/>
          <p:nvPr/>
        </p:nvSpPr>
        <p:spPr>
          <a:xfrm>
            <a:off x="742950" y="709309"/>
            <a:ext cx="45467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6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Koostöö väärtustamine</a:t>
            </a:r>
            <a:endParaRPr kumimoji="0" lang="id-ID" sz="36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4" name="Freeform 13"/>
          <p:cNvSpPr>
            <a:spLocks/>
          </p:cNvSpPr>
          <p:nvPr/>
        </p:nvSpPr>
        <p:spPr bwMode="auto">
          <a:xfrm flipH="1">
            <a:off x="0" y="4514813"/>
            <a:ext cx="1762757" cy="2343186"/>
          </a:xfrm>
          <a:custGeom>
            <a:avLst/>
            <a:gdLst>
              <a:gd name="T0" fmla="*/ 82 w 82"/>
              <a:gd name="T1" fmla="*/ 0 h 109"/>
              <a:gd name="T2" fmla="*/ 0 w 82"/>
              <a:gd name="T3" fmla="*/ 109 h 109"/>
              <a:gd name="T4" fmla="*/ 82 w 82"/>
              <a:gd name="T5" fmla="*/ 109 h 109"/>
              <a:gd name="T6" fmla="*/ 82 w 82"/>
              <a:gd name="T7" fmla="*/ 0 h 109"/>
            </a:gdLst>
            <a:ahLst/>
            <a:cxnLst>
              <a:cxn ang="0">
                <a:pos x="T0" y="T1"/>
              </a:cxn>
              <a:cxn ang="0">
                <a:pos x="T2" y="T3"/>
              </a:cxn>
              <a:cxn ang="0">
                <a:pos x="T4" y="T5"/>
              </a:cxn>
              <a:cxn ang="0">
                <a:pos x="T6" y="T7"/>
              </a:cxn>
            </a:cxnLst>
            <a:rect l="0" t="0" r="r" b="b"/>
            <a:pathLst>
              <a:path w="82" h="109">
                <a:moveTo>
                  <a:pt x="82" y="0"/>
                </a:moveTo>
                <a:lnTo>
                  <a:pt x="0" y="109"/>
                </a:lnTo>
                <a:lnTo>
                  <a:pt x="82" y="109"/>
                </a:lnTo>
                <a:lnTo>
                  <a:pt x="82" y="0"/>
                </a:ln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istkülik 9"/>
          <p:cNvSpPr/>
          <p:nvPr/>
        </p:nvSpPr>
        <p:spPr>
          <a:xfrm>
            <a:off x="474454" y="1696624"/>
            <a:ext cx="5736566" cy="36776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t-EE" sz="2400" dirty="0" smtClean="0">
                <a:solidFill>
                  <a:schemeClr val="accent1">
                    <a:lumMod val="50000"/>
                  </a:schemeClr>
                </a:solidFill>
              </a:rPr>
              <a:t>Meie õpilased väärtustavad koostööd vähem kui OECD riikides keskmiselt.</a:t>
            </a:r>
          </a:p>
          <a:p>
            <a:pPr marL="285750" indent="-285750">
              <a:buFont typeface="Arial" panose="020B0604020202020204" pitchFamily="34" charset="0"/>
              <a:buChar char="•"/>
            </a:pPr>
            <a:r>
              <a:rPr lang="et-EE" sz="2400" dirty="0" smtClean="0">
                <a:solidFill>
                  <a:schemeClr val="accent1">
                    <a:lumMod val="50000"/>
                  </a:schemeClr>
                </a:solidFill>
              </a:rPr>
              <a:t>Koostöö väärtustamine on sarnane nii poistel kui ka tüdrukutel, maa- ja linnakoolide õpilastel. Vene õppekeelega koolides väärtustatakse oluliselt vähem kui eesti õppekeelega koolides. </a:t>
            </a:r>
          </a:p>
          <a:p>
            <a:pPr marL="285750" indent="-285750">
              <a:buFont typeface="Arial" panose="020B0604020202020204" pitchFamily="34" charset="0"/>
              <a:buChar char="•"/>
            </a:pPr>
            <a:endParaRPr lang="et-EE" sz="2400" dirty="0">
              <a:solidFill>
                <a:schemeClr val="tx2">
                  <a:lumMod val="50000"/>
                </a:schemeClr>
              </a:solidFill>
            </a:endParaRPr>
          </a:p>
        </p:txBody>
      </p:sp>
    </p:spTree>
    <p:extLst>
      <p:ext uri="{BB962C8B-B14F-4D97-AF65-F5344CB8AC3E}">
        <p14:creationId xmlns:p14="http://schemas.microsoft.com/office/powerpoint/2010/main" val="34533864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4513"/>
            <a:ext cx="1886857" cy="6872514"/>
          </a:xfrm>
          <a:custGeom>
            <a:avLst/>
            <a:gdLst>
              <a:gd name="connsiteX0" fmla="*/ 0 w 1190172"/>
              <a:gd name="connsiteY0" fmla="*/ 0 h 6858000"/>
              <a:gd name="connsiteX1" fmla="*/ 1190172 w 1190172"/>
              <a:gd name="connsiteY1" fmla="*/ 0 h 6858000"/>
              <a:gd name="connsiteX2" fmla="*/ 1190172 w 1190172"/>
              <a:gd name="connsiteY2" fmla="*/ 6858000 h 6858000"/>
              <a:gd name="connsiteX3" fmla="*/ 0 w 1190172"/>
              <a:gd name="connsiteY3" fmla="*/ 6858000 h 6858000"/>
              <a:gd name="connsiteX4" fmla="*/ 0 w 1190172"/>
              <a:gd name="connsiteY4" fmla="*/ 0 h 6858000"/>
              <a:gd name="connsiteX0" fmla="*/ 0 w 1886857"/>
              <a:gd name="connsiteY0" fmla="*/ 14514 h 6872514"/>
              <a:gd name="connsiteX1" fmla="*/ 1886857 w 1886857"/>
              <a:gd name="connsiteY1" fmla="*/ 0 h 6872514"/>
              <a:gd name="connsiteX2" fmla="*/ 1190172 w 1886857"/>
              <a:gd name="connsiteY2" fmla="*/ 6872514 h 6872514"/>
              <a:gd name="connsiteX3" fmla="*/ 0 w 1886857"/>
              <a:gd name="connsiteY3" fmla="*/ 6872514 h 6872514"/>
              <a:gd name="connsiteX4" fmla="*/ 0 w 1886857"/>
              <a:gd name="connsiteY4" fmla="*/ 14514 h 6872514"/>
              <a:gd name="connsiteX0" fmla="*/ 0 w 1886857"/>
              <a:gd name="connsiteY0" fmla="*/ 14514 h 6872514"/>
              <a:gd name="connsiteX1" fmla="*/ 1886857 w 1886857"/>
              <a:gd name="connsiteY1" fmla="*/ 0 h 6872514"/>
              <a:gd name="connsiteX2" fmla="*/ 827315 w 1886857"/>
              <a:gd name="connsiteY2" fmla="*/ 6872514 h 6872514"/>
              <a:gd name="connsiteX3" fmla="*/ 0 w 1886857"/>
              <a:gd name="connsiteY3" fmla="*/ 6872514 h 6872514"/>
              <a:gd name="connsiteX4" fmla="*/ 0 w 1886857"/>
              <a:gd name="connsiteY4" fmla="*/ 14514 h 687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6857" h="6872514">
                <a:moveTo>
                  <a:pt x="0" y="14514"/>
                </a:moveTo>
                <a:lnTo>
                  <a:pt x="1886857" y="0"/>
                </a:lnTo>
                <a:lnTo>
                  <a:pt x="827315" y="6872514"/>
                </a:lnTo>
                <a:lnTo>
                  <a:pt x="0" y="6872514"/>
                </a:lnTo>
                <a:lnTo>
                  <a:pt x="0" y="14514"/>
                </a:lnTo>
                <a:close/>
              </a:path>
            </a:pathLst>
          </a:custGeom>
          <a:solidFill>
            <a:srgbClr val="006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3588590" y="1521903"/>
            <a:ext cx="7410090" cy="3970318"/>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t-EE" sz="24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Puudumine ja hilinemine -23</a:t>
            </a:r>
          </a:p>
          <a:p>
            <a:pPr marL="0" marR="0" lvl="0" indent="0" algn="just" defTabSz="914400" rtl="0" eaLnBrk="1" fontAlgn="auto" latinLnBrk="0" hangingPunct="1">
              <a:lnSpc>
                <a:spcPct val="150000"/>
              </a:lnSpc>
              <a:spcBef>
                <a:spcPts val="0"/>
              </a:spcBef>
              <a:spcAft>
                <a:spcPts val="0"/>
              </a:spcAft>
              <a:buClrTx/>
              <a:buSzTx/>
              <a:buFontTx/>
              <a:buNone/>
              <a:tabLst/>
              <a:defRPr/>
            </a:pPr>
            <a:r>
              <a:rPr lang="et-EE" sz="24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Koostöö väärtustamine +13</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Õpetaja entusiasm</a:t>
            </a:r>
            <a:r>
              <a:rPr kumimoji="0" lang="et-EE" sz="2400" b="0" i="0" u="none" strike="noStrike" kern="1200" cap="none" spc="0" normalizeH="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 +11</a:t>
            </a:r>
          </a:p>
          <a:p>
            <a:pPr marL="0" marR="0" lvl="0" indent="0" algn="just" defTabSz="914400" rtl="0" eaLnBrk="1" fontAlgn="auto" latinLnBrk="0" hangingPunct="1">
              <a:lnSpc>
                <a:spcPct val="150000"/>
              </a:lnSpc>
              <a:spcBef>
                <a:spcPts val="0"/>
              </a:spcBef>
              <a:spcAft>
                <a:spcPts val="0"/>
              </a:spcAft>
              <a:buClrTx/>
              <a:buSzTx/>
              <a:buFontTx/>
              <a:buNone/>
              <a:tabLst/>
              <a:defRPr/>
            </a:pPr>
            <a:r>
              <a:rPr lang="et-EE" sz="2400" baseline="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Kuuluvustunne</a:t>
            </a:r>
            <a:r>
              <a:rPr lang="et-EE" sz="24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 +11</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Distsipliin</a:t>
            </a:r>
            <a:r>
              <a:rPr kumimoji="0" lang="et-EE" sz="2400" b="0" i="0" u="none" strike="noStrike" kern="1200" cap="none" spc="0" normalizeH="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 +9</a:t>
            </a:r>
          </a:p>
          <a:p>
            <a:pPr marL="0" marR="0" lvl="0" indent="0" algn="just" defTabSz="914400" rtl="0" eaLnBrk="1" fontAlgn="auto" latinLnBrk="0" hangingPunct="1">
              <a:lnSpc>
                <a:spcPct val="150000"/>
              </a:lnSpc>
              <a:spcBef>
                <a:spcPts val="0"/>
              </a:spcBef>
              <a:spcAft>
                <a:spcPts val="0"/>
              </a:spcAft>
              <a:buClrTx/>
              <a:buSzTx/>
              <a:buFontTx/>
              <a:buNone/>
              <a:tabLst/>
              <a:defRPr/>
            </a:pPr>
            <a:r>
              <a:rPr lang="et-EE" sz="2400" baseline="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Õpetaja</a:t>
            </a:r>
            <a:r>
              <a:rPr lang="et-EE" sz="2400" dirty="0" smtClean="0">
                <a:solidFill>
                  <a:schemeClr val="accent1">
                    <a:lumMod val="50000"/>
                  </a:schemeClr>
                </a:solidFill>
                <a:latin typeface="Lato" panose="020F0502020204030203" pitchFamily="34" charset="0"/>
                <a:ea typeface="Lato" panose="020F0502020204030203" pitchFamily="34" charset="0"/>
                <a:cs typeface="Lato" panose="020F0502020204030203" pitchFamily="34" charset="0"/>
              </a:rPr>
              <a:t> toetus  +8</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t-EE" sz="24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Kiusamine</a:t>
            </a:r>
            <a:r>
              <a:rPr kumimoji="0" lang="et-EE" sz="2400" b="0" i="0" u="none" strike="noStrike" kern="1200" cap="none" spc="0" normalizeH="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 -8</a:t>
            </a:r>
            <a:endParaRPr kumimoji="0" lang="id-ID" sz="24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8" name="TextBox 7"/>
          <p:cNvSpPr txBox="1"/>
          <p:nvPr/>
        </p:nvSpPr>
        <p:spPr>
          <a:xfrm>
            <a:off x="2569196" y="663092"/>
            <a:ext cx="815343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4000" b="0" i="0" u="none" strike="noStrike" kern="1200" cap="none" spc="0" normalizeH="0" baseline="0" noProof="0" dirty="0" smtClean="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rPr>
              <a:t>Kui Eesti koolides suudetakse …</a:t>
            </a:r>
            <a:endParaRPr kumimoji="0" lang="id-ID" sz="4000" b="0" i="0" u="none" strike="noStrike" kern="1200" cap="none" spc="0" normalizeH="0" baseline="0" noProof="0" dirty="0">
              <a:ln>
                <a:noFill/>
              </a:ln>
              <a:solidFill>
                <a:schemeClr val="accent1">
                  <a:lumMod val="50000"/>
                </a:schemeClr>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9" name="Group 8"/>
          <p:cNvGrpSpPr/>
          <p:nvPr/>
        </p:nvGrpSpPr>
        <p:grpSpPr>
          <a:xfrm flipH="1">
            <a:off x="9286417" y="2362201"/>
            <a:ext cx="2905583" cy="4495800"/>
            <a:chOff x="-1" y="2362201"/>
            <a:chExt cx="2905583" cy="4495800"/>
          </a:xfrm>
          <a:solidFill>
            <a:srgbClr val="006DB5"/>
          </a:solidFill>
        </p:grpSpPr>
        <p:sp>
          <p:nvSpPr>
            <p:cNvPr id="10" name="Freeform 9"/>
            <p:cNvSpPr>
              <a:spLocks/>
            </p:cNvSpPr>
            <p:nvPr/>
          </p:nvSpPr>
          <p:spPr bwMode="auto">
            <a:xfrm>
              <a:off x="-1" y="2362201"/>
              <a:ext cx="2424594" cy="3720327"/>
            </a:xfrm>
            <a:custGeom>
              <a:avLst/>
              <a:gdLst>
                <a:gd name="T0" fmla="*/ 0 w 247"/>
                <a:gd name="T1" fmla="*/ 0 h 379"/>
                <a:gd name="T2" fmla="*/ 247 w 247"/>
                <a:gd name="T3" fmla="*/ 379 h 379"/>
                <a:gd name="T4" fmla="*/ 189 w 247"/>
                <a:gd name="T5" fmla="*/ 379 h 379"/>
                <a:gd name="T6" fmla="*/ 0 w 247"/>
                <a:gd name="T7" fmla="*/ 72 h 379"/>
                <a:gd name="T8" fmla="*/ 0 w 247"/>
                <a:gd name="T9" fmla="*/ 0 h 379"/>
              </a:gdLst>
              <a:ahLst/>
              <a:cxnLst>
                <a:cxn ang="0">
                  <a:pos x="T0" y="T1"/>
                </a:cxn>
                <a:cxn ang="0">
                  <a:pos x="T2" y="T3"/>
                </a:cxn>
                <a:cxn ang="0">
                  <a:pos x="T4" y="T5"/>
                </a:cxn>
                <a:cxn ang="0">
                  <a:pos x="T6" y="T7"/>
                </a:cxn>
                <a:cxn ang="0">
                  <a:pos x="T8" y="T9"/>
                </a:cxn>
              </a:cxnLst>
              <a:rect l="0" t="0" r="r" b="b"/>
              <a:pathLst>
                <a:path w="247" h="379">
                  <a:moveTo>
                    <a:pt x="0" y="0"/>
                  </a:moveTo>
                  <a:lnTo>
                    <a:pt x="247" y="379"/>
                  </a:lnTo>
                  <a:lnTo>
                    <a:pt x="189" y="379"/>
                  </a:lnTo>
                  <a:lnTo>
                    <a:pt x="0" y="72"/>
                  </a:lnTo>
                  <a:lnTo>
                    <a:pt x="0" y="0"/>
                  </a:lnTo>
                  <a:close/>
                </a:path>
              </a:pathLst>
            </a:custGeom>
            <a:solidFill>
              <a:srgbClr val="485160"/>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10"/>
            <p:cNvSpPr>
              <a:spLocks/>
            </p:cNvSpPr>
            <p:nvPr/>
          </p:nvSpPr>
          <p:spPr bwMode="auto">
            <a:xfrm>
              <a:off x="-1" y="5473920"/>
              <a:ext cx="2905583" cy="1384081"/>
            </a:xfrm>
            <a:custGeom>
              <a:avLst/>
              <a:gdLst>
                <a:gd name="T0" fmla="*/ 0 w 296"/>
                <a:gd name="T1" fmla="*/ 0 h 141"/>
                <a:gd name="T2" fmla="*/ 150 w 296"/>
                <a:gd name="T3" fmla="*/ 0 h 141"/>
                <a:gd name="T4" fmla="*/ 189 w 296"/>
                <a:gd name="T5" fmla="*/ 62 h 141"/>
                <a:gd name="T6" fmla="*/ 247 w 296"/>
                <a:gd name="T7" fmla="*/ 62 h 141"/>
                <a:gd name="T8" fmla="*/ 296 w 296"/>
                <a:gd name="T9" fmla="*/ 141 h 141"/>
                <a:gd name="T10" fmla="*/ 0 w 296"/>
                <a:gd name="T11" fmla="*/ 141 h 141"/>
                <a:gd name="T12" fmla="*/ 0 w 296"/>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96" h="141">
                  <a:moveTo>
                    <a:pt x="0" y="0"/>
                  </a:moveTo>
                  <a:lnTo>
                    <a:pt x="150" y="0"/>
                  </a:lnTo>
                  <a:lnTo>
                    <a:pt x="189" y="62"/>
                  </a:lnTo>
                  <a:lnTo>
                    <a:pt x="247" y="62"/>
                  </a:lnTo>
                  <a:lnTo>
                    <a:pt x="296" y="141"/>
                  </a:lnTo>
                  <a:lnTo>
                    <a:pt x="0" y="141"/>
                  </a:lnTo>
                  <a:lnTo>
                    <a:pt x="0" y="0"/>
                  </a:lnTo>
                  <a:close/>
                </a:path>
              </a:pathLst>
            </a:custGeom>
            <a:solidFill>
              <a:srgbClr val="D9D9D9"/>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152212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ldi kohatäide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051" b="6051"/>
          <a:stretch>
            <a:fillRect/>
          </a:stretch>
        </p:blipFill>
        <p:spPr>
          <a:xfrm>
            <a:off x="1181100" y="1238250"/>
            <a:ext cx="2781300" cy="3943350"/>
          </a:xfrm>
        </p:spPr>
      </p:pic>
      <p:sp>
        <p:nvSpPr>
          <p:cNvPr id="3" name="Ristkülik 2"/>
          <p:cNvSpPr/>
          <p:nvPr/>
        </p:nvSpPr>
        <p:spPr>
          <a:xfrm>
            <a:off x="4775081" y="1135811"/>
            <a:ext cx="3225920" cy="4166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Organisatsiooni </a:t>
            </a:r>
            <a:r>
              <a:rPr kumimoji="0" lang="et-EE" sz="2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eesmärgi, väärtuste ja põhimõtete kindlaksmääramine on </a:t>
            </a: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õppenõukogu </a:t>
            </a:r>
            <a:r>
              <a:rPr kumimoji="0" lang="et-EE" sz="2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roll, kultuuri loomise eest </a:t>
            </a:r>
            <a:r>
              <a:rPr kumimoji="0" lang="et-EE" sz="2800" b="0" i="0" u="none" strike="noStrike" kern="1200" cap="none" spc="0" normalizeH="0" baseline="0" noProof="0" dirty="0" smtClean="0">
                <a:ln>
                  <a:noFill/>
                </a:ln>
                <a:solidFill>
                  <a:srgbClr val="5B9BD5">
                    <a:lumMod val="50000"/>
                  </a:srgbClr>
                </a:solidFill>
                <a:effectLst/>
                <a:uLnTx/>
                <a:uFillTx/>
                <a:latin typeface="Calibri" panose="020F0502020204030204"/>
                <a:ea typeface="+mn-ea"/>
                <a:cs typeface="+mn-cs"/>
              </a:rPr>
              <a:t>vastutab kooli juhtkond</a:t>
            </a:r>
            <a:endParaRPr kumimoji="0" lang="et-EE" sz="2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pic>
        <p:nvPicPr>
          <p:cNvPr id="2" name="Pilt 1"/>
          <p:cNvPicPr>
            <a:picLocks noChangeAspect="1"/>
          </p:cNvPicPr>
          <p:nvPr/>
        </p:nvPicPr>
        <p:blipFill>
          <a:blip r:embed="rId3"/>
          <a:stretch>
            <a:fillRect/>
          </a:stretch>
        </p:blipFill>
        <p:spPr>
          <a:xfrm>
            <a:off x="8562975" y="1238250"/>
            <a:ext cx="2724150" cy="3943350"/>
          </a:xfrm>
          <a:prstGeom prst="rect">
            <a:avLst/>
          </a:prstGeom>
        </p:spPr>
      </p:pic>
    </p:spTree>
    <p:extLst>
      <p:ext uri="{BB962C8B-B14F-4D97-AF65-F5344CB8AC3E}">
        <p14:creationId xmlns:p14="http://schemas.microsoft.com/office/powerpoint/2010/main" val="36143931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145107-49F3-1E43-9DC0-443689C3427F}"/>
              </a:ext>
            </a:extLst>
          </p:cNvPr>
          <p:cNvPicPr>
            <a:picLocks noChangeAspect="1"/>
          </p:cNvPicPr>
          <p:nvPr/>
        </p:nvPicPr>
        <p:blipFill>
          <a:blip r:embed="rId3" cstate="print">
            <a:alphaModFix amt="49000"/>
            <a:extLst>
              <a:ext uri="{28A0092B-C50C-407E-A947-70E740481C1C}">
                <a14:useLocalDpi xmlns:a14="http://schemas.microsoft.com/office/drawing/2010/main" val="0"/>
              </a:ext>
            </a:extLst>
          </a:blip>
          <a:stretch>
            <a:fillRect/>
          </a:stretch>
        </p:blipFill>
        <p:spPr>
          <a:xfrm>
            <a:off x="261059" y="103517"/>
            <a:ext cx="7886700" cy="6858000"/>
          </a:xfrm>
          <a:prstGeom prst="rect">
            <a:avLst/>
          </a:prstGeom>
          <a:solidFill>
            <a:schemeClr val="bg1"/>
          </a:solidFill>
        </p:spPr>
      </p:pic>
      <p:graphicFrame>
        <p:nvGraphicFramePr>
          <p:cNvPr id="2" name="Table 1">
            <a:extLst>
              <a:ext uri="{FF2B5EF4-FFF2-40B4-BE49-F238E27FC236}">
                <a16:creationId xmlns:a16="http://schemas.microsoft.com/office/drawing/2014/main" id="{1BBB6CF6-6F56-FF43-A2BB-75E72EB46B31}"/>
              </a:ext>
            </a:extLst>
          </p:cNvPr>
          <p:cNvGraphicFramePr>
            <a:graphicFrameLocks noGrp="1"/>
          </p:cNvGraphicFramePr>
          <p:nvPr>
            <p:extLst>
              <p:ext uri="{D42A27DB-BD31-4B8C-83A1-F6EECF244321}">
                <p14:modId xmlns:p14="http://schemas.microsoft.com/office/powerpoint/2010/main" val="187154774"/>
              </p:ext>
            </p:extLst>
          </p:nvPr>
        </p:nvGraphicFramePr>
        <p:xfrm>
          <a:off x="5334000" y="1055744"/>
          <a:ext cx="6323119" cy="5583182"/>
        </p:xfrm>
        <a:graphic>
          <a:graphicData uri="http://schemas.openxmlformats.org/drawingml/2006/table">
            <a:tbl>
              <a:tblPr firstRow="1" firstCol="1" bandRow="1">
                <a:tableStyleId>{5940675A-B579-460E-94D1-54222C63F5DA}</a:tableStyleId>
              </a:tblPr>
              <a:tblGrid>
                <a:gridCol w="422714">
                  <a:extLst>
                    <a:ext uri="{9D8B030D-6E8A-4147-A177-3AD203B41FA5}">
                      <a16:colId xmlns:a16="http://schemas.microsoft.com/office/drawing/2014/main" val="1028750280"/>
                    </a:ext>
                  </a:extLst>
                </a:gridCol>
                <a:gridCol w="1406086">
                  <a:extLst>
                    <a:ext uri="{9D8B030D-6E8A-4147-A177-3AD203B41FA5}">
                      <a16:colId xmlns:a16="http://schemas.microsoft.com/office/drawing/2014/main" val="1866013804"/>
                    </a:ext>
                  </a:extLst>
                </a:gridCol>
                <a:gridCol w="533400">
                  <a:extLst>
                    <a:ext uri="{9D8B030D-6E8A-4147-A177-3AD203B41FA5}">
                      <a16:colId xmlns:a16="http://schemas.microsoft.com/office/drawing/2014/main" val="1410038322"/>
                    </a:ext>
                  </a:extLst>
                </a:gridCol>
                <a:gridCol w="1409700">
                  <a:extLst>
                    <a:ext uri="{9D8B030D-6E8A-4147-A177-3AD203B41FA5}">
                      <a16:colId xmlns:a16="http://schemas.microsoft.com/office/drawing/2014/main" val="2085108978"/>
                    </a:ext>
                  </a:extLst>
                </a:gridCol>
                <a:gridCol w="523875">
                  <a:extLst>
                    <a:ext uri="{9D8B030D-6E8A-4147-A177-3AD203B41FA5}">
                      <a16:colId xmlns:a16="http://schemas.microsoft.com/office/drawing/2014/main" val="922676707"/>
                    </a:ext>
                  </a:extLst>
                </a:gridCol>
                <a:gridCol w="1504950">
                  <a:extLst>
                    <a:ext uri="{9D8B030D-6E8A-4147-A177-3AD203B41FA5}">
                      <a16:colId xmlns:a16="http://schemas.microsoft.com/office/drawing/2014/main" val="967850255"/>
                    </a:ext>
                  </a:extLst>
                </a:gridCol>
                <a:gridCol w="522394">
                  <a:extLst>
                    <a:ext uri="{9D8B030D-6E8A-4147-A177-3AD203B41FA5}">
                      <a16:colId xmlns:a16="http://schemas.microsoft.com/office/drawing/2014/main" val="4099148700"/>
                    </a:ext>
                  </a:extLst>
                </a:gridCol>
              </a:tblGrid>
              <a:tr h="507562">
                <a:tc>
                  <a:txBody>
                    <a:bodyPr/>
                    <a:lstStyle/>
                    <a:p>
                      <a:pPr>
                        <a:lnSpc>
                          <a:spcPts val="1100"/>
                        </a:lnSpc>
                        <a:spcBef>
                          <a:spcPts val="200"/>
                        </a:spcBef>
                        <a:spcAft>
                          <a:spcPts val="200"/>
                        </a:spcAft>
                      </a:pP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gridSpan="2">
                  <a:txBody>
                    <a:bodyPr/>
                    <a:lstStyle/>
                    <a:p>
                      <a:pPr>
                        <a:lnSpc>
                          <a:spcPts val="1100"/>
                        </a:lnSpc>
                        <a:spcBef>
                          <a:spcPts val="200"/>
                        </a:spcBef>
                        <a:spcAft>
                          <a:spcPts val="200"/>
                        </a:spcAft>
                      </a:pPr>
                      <a:r>
                        <a:rPr lang="et-EE" sz="1800" dirty="0">
                          <a:solidFill>
                            <a:schemeClr val="accent1">
                              <a:lumMod val="50000"/>
                            </a:schemeClr>
                          </a:solidFill>
                          <a:effectLst/>
                        </a:rPr>
                        <a:t>Lugemine</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a:lnSpc>
                          <a:spcPts val="1100"/>
                        </a:lnSpc>
                        <a:spcBef>
                          <a:spcPts val="200"/>
                        </a:spcBef>
                        <a:spcAft>
                          <a:spcPts val="200"/>
                        </a:spcAft>
                      </a:pPr>
                      <a:r>
                        <a:rPr lang="et-EE" sz="1800" dirty="0">
                          <a:solidFill>
                            <a:schemeClr val="accent1">
                              <a:lumMod val="50000"/>
                            </a:schemeClr>
                          </a:solidFill>
                          <a:effectLst/>
                        </a:rPr>
                        <a:t>Matemaatika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a:lnSpc>
                          <a:spcPts val="1100"/>
                        </a:lnSpc>
                        <a:spcBef>
                          <a:spcPts val="200"/>
                        </a:spcBef>
                        <a:spcAft>
                          <a:spcPts val="200"/>
                        </a:spcAft>
                      </a:pPr>
                      <a:r>
                        <a:rPr lang="et-EE" sz="1800" dirty="0">
                          <a:solidFill>
                            <a:schemeClr val="accent1">
                              <a:lumMod val="50000"/>
                            </a:schemeClr>
                          </a:solidFill>
                          <a:effectLst/>
                        </a:rPr>
                        <a:t>Loodusteadused</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3768039490"/>
                  </a:ext>
                </a:extLst>
              </a:tr>
              <a:tr h="507562">
                <a:tc>
                  <a:txBody>
                    <a:bodyPr/>
                    <a:lstStyle/>
                    <a:p>
                      <a:pPr>
                        <a:lnSpc>
                          <a:spcPts val="1100"/>
                        </a:lnSpc>
                        <a:spcBef>
                          <a:spcPts val="200"/>
                        </a:spcBef>
                        <a:spcAft>
                          <a:spcPts val="200"/>
                        </a:spcAft>
                      </a:pPr>
                      <a:r>
                        <a:rPr lang="et-EE" sz="1800" dirty="0">
                          <a:solidFill>
                            <a:schemeClr val="accent1">
                              <a:lumMod val="50000"/>
                            </a:schemeClr>
                          </a:solidFill>
                          <a:effectLst/>
                        </a:rPr>
                        <a:t>1</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nSpc>
                          <a:spcPts val="1100"/>
                        </a:lnSpc>
                        <a:spcBef>
                          <a:spcPts val="200"/>
                        </a:spcBef>
                        <a:spcAft>
                          <a:spcPts val="200"/>
                        </a:spcAft>
                      </a:pPr>
                      <a:r>
                        <a:rPr lang="et-EE" sz="1800" dirty="0">
                          <a:solidFill>
                            <a:schemeClr val="accent1">
                              <a:lumMod val="50000"/>
                            </a:schemeClr>
                          </a:solidFill>
                          <a:effectLst/>
                        </a:rPr>
                        <a:t>Eesti</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nSpc>
                          <a:spcPts val="1100"/>
                        </a:lnSpc>
                        <a:spcBef>
                          <a:spcPts val="200"/>
                        </a:spcBef>
                        <a:spcAft>
                          <a:spcPts val="200"/>
                        </a:spcAft>
                      </a:pPr>
                      <a:r>
                        <a:rPr lang="et-EE" sz="1800" dirty="0">
                          <a:solidFill>
                            <a:schemeClr val="accent1">
                              <a:lumMod val="50000"/>
                            </a:schemeClr>
                          </a:solidFill>
                          <a:effectLst/>
                        </a:rPr>
                        <a:t>523</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nSpc>
                          <a:spcPts val="1100"/>
                        </a:lnSpc>
                        <a:spcBef>
                          <a:spcPts val="200"/>
                        </a:spcBef>
                        <a:spcAft>
                          <a:spcPts val="200"/>
                        </a:spcAft>
                      </a:pPr>
                      <a:r>
                        <a:rPr lang="et-EE" sz="1800" dirty="0">
                          <a:solidFill>
                            <a:schemeClr val="accent1">
                              <a:lumMod val="50000"/>
                            </a:schemeClr>
                          </a:solidFill>
                          <a:effectLst/>
                        </a:rPr>
                        <a:t>Eesti</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nSpc>
                          <a:spcPts val="1100"/>
                        </a:lnSpc>
                        <a:spcBef>
                          <a:spcPts val="200"/>
                        </a:spcBef>
                        <a:spcAft>
                          <a:spcPts val="200"/>
                        </a:spcAft>
                      </a:pPr>
                      <a:r>
                        <a:rPr lang="et-EE" sz="1800" dirty="0">
                          <a:solidFill>
                            <a:schemeClr val="accent1">
                              <a:lumMod val="50000"/>
                            </a:schemeClr>
                          </a:solidFill>
                          <a:effectLst/>
                        </a:rPr>
                        <a:t>523</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nSpc>
                          <a:spcPts val="1100"/>
                        </a:lnSpc>
                        <a:spcBef>
                          <a:spcPts val="200"/>
                        </a:spcBef>
                        <a:spcAft>
                          <a:spcPts val="200"/>
                        </a:spcAft>
                      </a:pPr>
                      <a:r>
                        <a:rPr lang="et-EE" sz="1800" dirty="0">
                          <a:solidFill>
                            <a:schemeClr val="accent1">
                              <a:lumMod val="50000"/>
                            </a:schemeClr>
                          </a:solidFill>
                          <a:effectLst/>
                        </a:rPr>
                        <a:t>Eesti</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nSpc>
                          <a:spcPts val="1100"/>
                        </a:lnSpc>
                        <a:spcBef>
                          <a:spcPts val="200"/>
                        </a:spcBef>
                        <a:spcAft>
                          <a:spcPts val="200"/>
                        </a:spcAft>
                      </a:pPr>
                      <a:r>
                        <a:rPr lang="et-EE" sz="1800" dirty="0">
                          <a:solidFill>
                            <a:schemeClr val="accent1">
                              <a:lumMod val="50000"/>
                            </a:schemeClr>
                          </a:solidFill>
                          <a:effectLst/>
                        </a:rPr>
                        <a:t>530</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2213141780"/>
                  </a:ext>
                </a:extLst>
              </a:tr>
              <a:tr h="507562">
                <a:tc>
                  <a:txBody>
                    <a:bodyPr/>
                    <a:lstStyle/>
                    <a:p>
                      <a:pPr>
                        <a:lnSpc>
                          <a:spcPts val="1100"/>
                        </a:lnSpc>
                        <a:spcBef>
                          <a:spcPts val="200"/>
                        </a:spcBef>
                        <a:spcAft>
                          <a:spcPts val="200"/>
                        </a:spcAft>
                      </a:pPr>
                      <a:r>
                        <a:rPr lang="et-EE" sz="1800" dirty="0">
                          <a:solidFill>
                            <a:schemeClr val="accent1">
                              <a:lumMod val="50000"/>
                            </a:schemeClr>
                          </a:solidFill>
                          <a:effectLst/>
                        </a:rPr>
                        <a:t>2</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Soome</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520</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Holland</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519</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Soome</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522</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8590889"/>
                  </a:ext>
                </a:extLst>
              </a:tr>
              <a:tr h="507562">
                <a:tc>
                  <a:txBody>
                    <a:bodyPr/>
                    <a:lstStyle/>
                    <a:p>
                      <a:pPr>
                        <a:lnSpc>
                          <a:spcPts val="1100"/>
                        </a:lnSpc>
                        <a:spcBef>
                          <a:spcPts val="200"/>
                        </a:spcBef>
                        <a:spcAft>
                          <a:spcPts val="200"/>
                        </a:spcAft>
                      </a:pPr>
                      <a:r>
                        <a:rPr lang="et-EE" sz="1800">
                          <a:solidFill>
                            <a:schemeClr val="accent1">
                              <a:lumMod val="50000"/>
                            </a:schemeClr>
                          </a:solidFill>
                          <a:effectLst/>
                        </a:rPr>
                        <a:t>3</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Iirimaa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518</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Poola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516</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Poola</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511</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83955912"/>
                  </a:ext>
                </a:extLst>
              </a:tr>
              <a:tr h="507562">
                <a:tc>
                  <a:txBody>
                    <a:bodyPr/>
                    <a:lstStyle/>
                    <a:p>
                      <a:pPr>
                        <a:lnSpc>
                          <a:spcPts val="1100"/>
                        </a:lnSpc>
                        <a:spcBef>
                          <a:spcPts val="200"/>
                        </a:spcBef>
                        <a:spcAft>
                          <a:spcPts val="200"/>
                        </a:spcAft>
                      </a:pPr>
                      <a:r>
                        <a:rPr lang="et-EE" sz="1800">
                          <a:solidFill>
                            <a:schemeClr val="accent1">
                              <a:lumMod val="50000"/>
                            </a:schemeClr>
                          </a:solidFill>
                          <a:effectLst/>
                        </a:rPr>
                        <a:t>4</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Poola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512</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Šveits</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515</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Sloveenia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507</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30276046"/>
                  </a:ext>
                </a:extLst>
              </a:tr>
              <a:tr h="507562">
                <a:tc>
                  <a:txBody>
                    <a:bodyPr/>
                    <a:lstStyle/>
                    <a:p>
                      <a:pPr>
                        <a:lnSpc>
                          <a:spcPts val="1100"/>
                        </a:lnSpc>
                        <a:spcBef>
                          <a:spcPts val="200"/>
                        </a:spcBef>
                        <a:spcAft>
                          <a:spcPts val="200"/>
                        </a:spcAft>
                      </a:pPr>
                      <a:r>
                        <a:rPr lang="et-EE" sz="1800">
                          <a:solidFill>
                            <a:schemeClr val="accent1">
                              <a:lumMod val="50000"/>
                            </a:schemeClr>
                          </a:solidFill>
                          <a:effectLst/>
                        </a:rPr>
                        <a:t>5</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Rootsi</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506</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Taani </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509</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Suurbritannia</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505</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55793387"/>
                  </a:ext>
                </a:extLst>
              </a:tr>
              <a:tr h="507562">
                <a:tc>
                  <a:txBody>
                    <a:bodyPr/>
                    <a:lstStyle/>
                    <a:p>
                      <a:pPr>
                        <a:lnSpc>
                          <a:spcPts val="1100"/>
                        </a:lnSpc>
                        <a:spcBef>
                          <a:spcPts val="200"/>
                        </a:spcBef>
                        <a:spcAft>
                          <a:spcPts val="200"/>
                        </a:spcAft>
                      </a:pPr>
                      <a:r>
                        <a:rPr lang="et-EE" sz="1800">
                          <a:solidFill>
                            <a:schemeClr val="accent1">
                              <a:lumMod val="50000"/>
                            </a:schemeClr>
                          </a:solidFill>
                          <a:effectLst/>
                        </a:rPr>
                        <a:t>6</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Suurbritannia</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504</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smtClean="0">
                          <a:solidFill>
                            <a:schemeClr val="accent1">
                              <a:lumMod val="50000"/>
                            </a:schemeClr>
                          </a:solidFill>
                          <a:effectLst/>
                        </a:rPr>
                        <a:t>Sloveenia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509</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Holland</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505</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9134244"/>
                  </a:ext>
                </a:extLst>
              </a:tr>
              <a:tr h="507562">
                <a:tc>
                  <a:txBody>
                    <a:bodyPr/>
                    <a:lstStyle/>
                    <a:p>
                      <a:pPr>
                        <a:lnSpc>
                          <a:spcPts val="1100"/>
                        </a:lnSpc>
                        <a:spcBef>
                          <a:spcPts val="200"/>
                        </a:spcBef>
                        <a:spcAft>
                          <a:spcPts val="200"/>
                        </a:spcAft>
                      </a:pPr>
                      <a:r>
                        <a:rPr lang="et-EE" sz="1800">
                          <a:solidFill>
                            <a:schemeClr val="accent1">
                              <a:lumMod val="50000"/>
                            </a:schemeClr>
                          </a:solidFill>
                          <a:effectLst/>
                        </a:rPr>
                        <a:t>7</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Taani </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501</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Belgia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508</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Saksamaa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503</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54305416"/>
                  </a:ext>
                </a:extLst>
              </a:tr>
              <a:tr h="507562">
                <a:tc>
                  <a:txBody>
                    <a:bodyPr/>
                    <a:lstStyle/>
                    <a:p>
                      <a:pPr>
                        <a:lnSpc>
                          <a:spcPts val="1100"/>
                        </a:lnSpc>
                        <a:spcBef>
                          <a:spcPts val="200"/>
                        </a:spcBef>
                        <a:spcAft>
                          <a:spcPts val="200"/>
                        </a:spcAft>
                      </a:pPr>
                      <a:r>
                        <a:rPr lang="et-EE" sz="1800">
                          <a:solidFill>
                            <a:schemeClr val="accent1">
                              <a:lumMod val="50000"/>
                            </a:schemeClr>
                          </a:solidFill>
                          <a:effectLst/>
                        </a:rPr>
                        <a:t>8</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Norra</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499</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Soome</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507</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Rootsi</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499</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0646013"/>
                  </a:ext>
                </a:extLst>
              </a:tr>
              <a:tr h="507562">
                <a:tc>
                  <a:txBody>
                    <a:bodyPr/>
                    <a:lstStyle/>
                    <a:p>
                      <a:pPr>
                        <a:lnSpc>
                          <a:spcPts val="1100"/>
                        </a:lnSpc>
                        <a:spcBef>
                          <a:spcPts val="200"/>
                        </a:spcBef>
                        <a:spcAft>
                          <a:spcPts val="200"/>
                        </a:spcAft>
                      </a:pPr>
                      <a:r>
                        <a:rPr lang="et-EE" sz="1800">
                          <a:solidFill>
                            <a:schemeClr val="accent1">
                              <a:lumMod val="50000"/>
                            </a:schemeClr>
                          </a:solidFill>
                          <a:effectLst/>
                        </a:rPr>
                        <a:t>9</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Saksamaa</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498</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Rootsi</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502</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Belgia</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499</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1509844"/>
                  </a:ext>
                </a:extLst>
              </a:tr>
              <a:tr h="507562">
                <a:tc>
                  <a:txBody>
                    <a:bodyPr/>
                    <a:lstStyle/>
                    <a:p>
                      <a:pPr>
                        <a:lnSpc>
                          <a:spcPts val="1100"/>
                        </a:lnSpc>
                        <a:spcBef>
                          <a:spcPts val="200"/>
                        </a:spcBef>
                        <a:spcAft>
                          <a:spcPts val="200"/>
                        </a:spcAft>
                      </a:pPr>
                      <a:r>
                        <a:rPr lang="et-EE" sz="1800">
                          <a:solidFill>
                            <a:schemeClr val="accent1">
                              <a:lumMod val="50000"/>
                            </a:schemeClr>
                          </a:solidFill>
                          <a:effectLst/>
                        </a:rPr>
                        <a:t>10</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Sloveenia</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495</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a:solidFill>
                            <a:schemeClr val="accent1">
                              <a:lumMod val="50000"/>
                            </a:schemeClr>
                          </a:solidFill>
                          <a:effectLst/>
                        </a:rPr>
                        <a:t>Suurbritannia</a:t>
                      </a:r>
                      <a:endParaRPr lang="en-US" sz="180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502</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Taani </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200"/>
                        </a:spcBef>
                        <a:spcAft>
                          <a:spcPts val="200"/>
                        </a:spcAft>
                      </a:pPr>
                      <a:r>
                        <a:rPr lang="et-EE" sz="1800" dirty="0">
                          <a:solidFill>
                            <a:schemeClr val="accent1">
                              <a:lumMod val="50000"/>
                            </a:schemeClr>
                          </a:solidFill>
                          <a:effectLst/>
                        </a:rPr>
                        <a:t>487</a:t>
                      </a:r>
                      <a:endParaRPr lang="en-US" sz="1800" dirty="0">
                        <a:solidFill>
                          <a:schemeClr val="accent1">
                            <a:lumMod val="50000"/>
                          </a:schemeClr>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3653239"/>
                  </a:ext>
                </a:extLst>
              </a:tr>
            </a:tbl>
          </a:graphicData>
        </a:graphic>
      </p:graphicFrame>
      <p:sp>
        <p:nvSpPr>
          <p:cNvPr id="4" name="Pealkiri 3"/>
          <p:cNvSpPr>
            <a:spLocks noGrp="1"/>
          </p:cNvSpPr>
          <p:nvPr>
            <p:ph type="title"/>
          </p:nvPr>
        </p:nvSpPr>
        <p:spPr>
          <a:xfrm>
            <a:off x="347323" y="770901"/>
            <a:ext cx="3758491" cy="1765266"/>
          </a:xfrm>
          <a:effectLst>
            <a:outerShdw blurRad="50800" dist="38100" dir="8100000" algn="tr" rotWithShape="0">
              <a:schemeClr val="tx2">
                <a:lumMod val="20000"/>
                <a:lumOff val="80000"/>
                <a:alpha val="36000"/>
              </a:schemeClr>
            </a:outerShdw>
          </a:effectLst>
        </p:spPr>
        <p:txBody>
          <a:bodyPr>
            <a:normAutofit fontScale="90000"/>
          </a:bodyPr>
          <a:lstStyle/>
          <a:p>
            <a:pPr algn="ctr"/>
            <a:r>
              <a:rPr lang="et-EE" b="1" dirty="0">
                <a:solidFill>
                  <a:schemeClr val="accent1">
                    <a:lumMod val="50000"/>
                  </a:schemeClr>
                </a:solidFill>
              </a:rPr>
              <a:t>Eesti on </a:t>
            </a:r>
            <a:r>
              <a:rPr lang="et-EE" sz="4400" b="1" dirty="0" smtClean="0">
                <a:solidFill>
                  <a:schemeClr val="accent1">
                    <a:lumMod val="50000"/>
                  </a:schemeClr>
                </a:solidFill>
              </a:rPr>
              <a:t>Euroopas eeskujuks</a:t>
            </a:r>
            <a:endParaRPr lang="et-EE" sz="4400" b="1" dirty="0">
              <a:solidFill>
                <a:schemeClr val="accent1">
                  <a:lumMod val="50000"/>
                </a:schemeClr>
              </a:solidFill>
            </a:endParaRPr>
          </a:p>
        </p:txBody>
      </p:sp>
    </p:spTree>
    <p:extLst>
      <p:ext uri="{BB962C8B-B14F-4D97-AF65-F5344CB8AC3E}">
        <p14:creationId xmlns:p14="http://schemas.microsoft.com/office/powerpoint/2010/main" val="2448675798"/>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934857" y="-14514"/>
            <a:ext cx="1886857" cy="6872514"/>
          </a:xfrm>
          <a:custGeom>
            <a:avLst/>
            <a:gdLst>
              <a:gd name="connsiteX0" fmla="*/ 0 w 1190172"/>
              <a:gd name="connsiteY0" fmla="*/ 0 h 6858000"/>
              <a:gd name="connsiteX1" fmla="*/ 1190172 w 1190172"/>
              <a:gd name="connsiteY1" fmla="*/ 0 h 6858000"/>
              <a:gd name="connsiteX2" fmla="*/ 1190172 w 1190172"/>
              <a:gd name="connsiteY2" fmla="*/ 6858000 h 6858000"/>
              <a:gd name="connsiteX3" fmla="*/ 0 w 1190172"/>
              <a:gd name="connsiteY3" fmla="*/ 6858000 h 6858000"/>
              <a:gd name="connsiteX4" fmla="*/ 0 w 1190172"/>
              <a:gd name="connsiteY4" fmla="*/ 0 h 6858000"/>
              <a:gd name="connsiteX0" fmla="*/ 0 w 1886857"/>
              <a:gd name="connsiteY0" fmla="*/ 14514 h 6872514"/>
              <a:gd name="connsiteX1" fmla="*/ 1886857 w 1886857"/>
              <a:gd name="connsiteY1" fmla="*/ 0 h 6872514"/>
              <a:gd name="connsiteX2" fmla="*/ 1190172 w 1886857"/>
              <a:gd name="connsiteY2" fmla="*/ 6872514 h 6872514"/>
              <a:gd name="connsiteX3" fmla="*/ 0 w 1886857"/>
              <a:gd name="connsiteY3" fmla="*/ 6872514 h 6872514"/>
              <a:gd name="connsiteX4" fmla="*/ 0 w 1886857"/>
              <a:gd name="connsiteY4" fmla="*/ 14514 h 6872514"/>
              <a:gd name="connsiteX0" fmla="*/ 0 w 1886857"/>
              <a:gd name="connsiteY0" fmla="*/ 14514 h 6872514"/>
              <a:gd name="connsiteX1" fmla="*/ 1886857 w 1886857"/>
              <a:gd name="connsiteY1" fmla="*/ 0 h 6872514"/>
              <a:gd name="connsiteX2" fmla="*/ 827315 w 1886857"/>
              <a:gd name="connsiteY2" fmla="*/ 6872514 h 6872514"/>
              <a:gd name="connsiteX3" fmla="*/ 0 w 1886857"/>
              <a:gd name="connsiteY3" fmla="*/ 6872514 h 6872514"/>
              <a:gd name="connsiteX4" fmla="*/ 0 w 1886857"/>
              <a:gd name="connsiteY4" fmla="*/ 14514 h 687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6857" h="6872514">
                <a:moveTo>
                  <a:pt x="0" y="14514"/>
                </a:moveTo>
                <a:lnTo>
                  <a:pt x="1886857" y="0"/>
                </a:lnTo>
                <a:lnTo>
                  <a:pt x="827315" y="6872514"/>
                </a:lnTo>
                <a:lnTo>
                  <a:pt x="0" y="6872514"/>
                </a:lnTo>
                <a:lnTo>
                  <a:pt x="0" y="14514"/>
                </a:lnTo>
                <a:close/>
              </a:path>
            </a:pathLst>
          </a:custGeom>
          <a:solidFill>
            <a:srgbClr val="006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7931214" y="1586728"/>
            <a:ext cx="1646605"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4400" b="0" i="0" u="none" strike="noStrike" kern="1200" cap="none" spc="0" normalizeH="0" baseline="0" noProof="0" dirty="0" smtClean="0">
                <a:ln>
                  <a:noFill/>
                </a:ln>
                <a:solidFill>
                  <a:srgbClr val="006DB5"/>
                </a:solidFill>
                <a:effectLst/>
                <a:uLnTx/>
                <a:uFillTx/>
                <a:latin typeface="Lato" panose="020F0502020204030203" pitchFamily="34" charset="0"/>
                <a:ea typeface="Lato" panose="020F0502020204030203" pitchFamily="34" charset="0"/>
                <a:cs typeface="Lato" panose="020F0502020204030203" pitchFamily="34" charset="0"/>
              </a:rPr>
              <a:t>Tänan</a:t>
            </a:r>
            <a:endParaRPr kumimoji="0" lang="id-ID" sz="4400" b="0" i="0" u="none" strike="noStrike" kern="1200" cap="none" spc="0" normalizeH="0" baseline="0" noProof="0" dirty="0">
              <a:ln>
                <a:noFill/>
              </a:ln>
              <a:solidFill>
                <a:srgbClr val="006DB5"/>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9" name="Group 8"/>
          <p:cNvGrpSpPr/>
          <p:nvPr/>
        </p:nvGrpSpPr>
        <p:grpSpPr>
          <a:xfrm flipH="1">
            <a:off x="9286417" y="2362201"/>
            <a:ext cx="2905583" cy="4495800"/>
            <a:chOff x="-1" y="2362201"/>
            <a:chExt cx="2905583" cy="4495800"/>
          </a:xfrm>
        </p:grpSpPr>
        <p:sp>
          <p:nvSpPr>
            <p:cNvPr id="10" name="Freeform 9"/>
            <p:cNvSpPr>
              <a:spLocks/>
            </p:cNvSpPr>
            <p:nvPr/>
          </p:nvSpPr>
          <p:spPr bwMode="auto">
            <a:xfrm>
              <a:off x="-1" y="2362201"/>
              <a:ext cx="2424594" cy="3720327"/>
            </a:xfrm>
            <a:custGeom>
              <a:avLst/>
              <a:gdLst>
                <a:gd name="T0" fmla="*/ 0 w 247"/>
                <a:gd name="T1" fmla="*/ 0 h 379"/>
                <a:gd name="T2" fmla="*/ 247 w 247"/>
                <a:gd name="T3" fmla="*/ 379 h 379"/>
                <a:gd name="T4" fmla="*/ 189 w 247"/>
                <a:gd name="T5" fmla="*/ 379 h 379"/>
                <a:gd name="T6" fmla="*/ 0 w 247"/>
                <a:gd name="T7" fmla="*/ 72 h 379"/>
                <a:gd name="T8" fmla="*/ 0 w 247"/>
                <a:gd name="T9" fmla="*/ 0 h 379"/>
              </a:gdLst>
              <a:ahLst/>
              <a:cxnLst>
                <a:cxn ang="0">
                  <a:pos x="T0" y="T1"/>
                </a:cxn>
                <a:cxn ang="0">
                  <a:pos x="T2" y="T3"/>
                </a:cxn>
                <a:cxn ang="0">
                  <a:pos x="T4" y="T5"/>
                </a:cxn>
                <a:cxn ang="0">
                  <a:pos x="T6" y="T7"/>
                </a:cxn>
                <a:cxn ang="0">
                  <a:pos x="T8" y="T9"/>
                </a:cxn>
              </a:cxnLst>
              <a:rect l="0" t="0" r="r" b="b"/>
              <a:pathLst>
                <a:path w="247" h="379">
                  <a:moveTo>
                    <a:pt x="0" y="0"/>
                  </a:moveTo>
                  <a:lnTo>
                    <a:pt x="247" y="379"/>
                  </a:lnTo>
                  <a:lnTo>
                    <a:pt x="189" y="379"/>
                  </a:lnTo>
                  <a:lnTo>
                    <a:pt x="0" y="72"/>
                  </a:lnTo>
                  <a:lnTo>
                    <a:pt x="0" y="0"/>
                  </a:lnTo>
                  <a:close/>
                </a:path>
              </a:pathLst>
            </a:custGeom>
            <a:solidFill>
              <a:srgbClr val="485160"/>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10"/>
            <p:cNvSpPr>
              <a:spLocks/>
            </p:cNvSpPr>
            <p:nvPr/>
          </p:nvSpPr>
          <p:spPr bwMode="auto">
            <a:xfrm>
              <a:off x="-1" y="5473920"/>
              <a:ext cx="2905583" cy="1384081"/>
            </a:xfrm>
            <a:custGeom>
              <a:avLst/>
              <a:gdLst>
                <a:gd name="T0" fmla="*/ 0 w 296"/>
                <a:gd name="T1" fmla="*/ 0 h 141"/>
                <a:gd name="T2" fmla="*/ 150 w 296"/>
                <a:gd name="T3" fmla="*/ 0 h 141"/>
                <a:gd name="T4" fmla="*/ 189 w 296"/>
                <a:gd name="T5" fmla="*/ 62 h 141"/>
                <a:gd name="T6" fmla="*/ 247 w 296"/>
                <a:gd name="T7" fmla="*/ 62 h 141"/>
                <a:gd name="T8" fmla="*/ 296 w 296"/>
                <a:gd name="T9" fmla="*/ 141 h 141"/>
                <a:gd name="T10" fmla="*/ 0 w 296"/>
                <a:gd name="T11" fmla="*/ 141 h 141"/>
                <a:gd name="T12" fmla="*/ 0 w 296"/>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96" h="141">
                  <a:moveTo>
                    <a:pt x="0" y="0"/>
                  </a:moveTo>
                  <a:lnTo>
                    <a:pt x="150" y="0"/>
                  </a:lnTo>
                  <a:lnTo>
                    <a:pt x="189" y="62"/>
                  </a:lnTo>
                  <a:lnTo>
                    <a:pt x="247" y="62"/>
                  </a:lnTo>
                  <a:lnTo>
                    <a:pt x="296" y="141"/>
                  </a:lnTo>
                  <a:lnTo>
                    <a:pt x="0" y="141"/>
                  </a:lnTo>
                  <a:lnTo>
                    <a:pt x="0" y="0"/>
                  </a:lnTo>
                  <a:close/>
                </a:path>
              </a:pathLst>
            </a:custGeom>
            <a:solidFill>
              <a:schemeClr val="bg1">
                <a:lumMod val="95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3" name="Pildi kohatäide 2"/>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38795" t="8" r="1683" b="-8"/>
          <a:stretch/>
        </p:blipFill>
        <p:spPr/>
      </p:pic>
      <p:sp>
        <p:nvSpPr>
          <p:cNvPr id="18" name="Rectangle 20"/>
          <p:cNvSpPr/>
          <p:nvPr/>
        </p:nvSpPr>
        <p:spPr>
          <a:xfrm>
            <a:off x="6953962" y="4074579"/>
            <a:ext cx="2332455" cy="83099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t-EE" altLang="et-EE" sz="1600" b="0" i="0" u="none" strike="noStrike" kern="1200" cap="none" spc="0" normalizeH="0" baseline="0" noProof="0" dirty="0" smtClean="0">
                <a:ln>
                  <a:noFill/>
                </a:ln>
                <a:solidFill>
                  <a:srgbClr val="485160"/>
                </a:solidFill>
                <a:effectLst/>
                <a:uLnTx/>
                <a:uFillTx/>
                <a:latin typeface="Times New Roman" panose="02020603050405020304" pitchFamily="18" charset="0"/>
                <a:ea typeface="+mn-ea"/>
                <a:cs typeface="Times New Roman" panose="02020603050405020304" pitchFamily="18" charset="0"/>
                <a:hlinkClick r:id="rId3"/>
              </a:rPr>
              <a:t>maie.kitsing@hm.ee</a:t>
            </a:r>
            <a:endParaRPr kumimoji="0" lang="et-EE" altLang="et-EE" sz="1600" b="0" i="0" u="none" strike="noStrike" kern="1200" cap="none" spc="0" normalizeH="0" baseline="0" noProof="0" dirty="0" smtClean="0">
              <a:ln>
                <a:noFill/>
              </a:ln>
              <a:solidFill>
                <a:srgbClr val="48516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t-EE" altLang="et-EE" sz="1600" b="0" i="0" u="none" strike="noStrike" kern="1200" cap="none" spc="0" normalizeH="0" baseline="0" noProof="0" dirty="0" smtClean="0">
              <a:ln>
                <a:noFill/>
              </a:ln>
              <a:solidFill>
                <a:srgbClr val="48516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t-EE" altLang="et-EE" sz="1600" b="0" i="0" u="none" strike="noStrike" kern="1200" cap="none" spc="0" normalizeH="0" baseline="0" noProof="0" dirty="0" smtClean="0">
                <a:ln>
                  <a:noFill/>
                </a:ln>
                <a:solidFill>
                  <a:srgbClr val="485160"/>
                </a:solidFill>
                <a:effectLst/>
                <a:uLnTx/>
                <a:uFillTx/>
                <a:latin typeface="Times New Roman" panose="02020603050405020304" pitchFamily="18" charset="0"/>
                <a:ea typeface="+mn-ea"/>
                <a:cs typeface="Times New Roman" panose="02020603050405020304" pitchFamily="18" charset="0"/>
              </a:rPr>
              <a:t>5212097</a:t>
            </a:r>
            <a:endParaRPr kumimoji="0" lang="en-US" altLang="et-EE" sz="1600" b="0" i="0" u="none" strike="noStrike" kern="1200" cap="none" spc="0" normalizeH="0" baseline="0" noProof="0" dirty="0">
              <a:ln>
                <a:noFill/>
              </a:ln>
              <a:solidFill>
                <a:srgbClr val="485160"/>
              </a:solidFill>
              <a:effectLst/>
              <a:uLnTx/>
              <a:uFillTx/>
              <a:latin typeface="Arial" panose="020B0604020202020204" pitchFamily="34" charset="0"/>
              <a:ea typeface="+mn-ea"/>
              <a:cs typeface="+mn-cs"/>
            </a:endParaRPr>
          </a:p>
        </p:txBody>
      </p:sp>
      <p:sp>
        <p:nvSpPr>
          <p:cNvPr id="20" name="TextBox 19"/>
          <p:cNvSpPr txBox="1"/>
          <p:nvPr/>
        </p:nvSpPr>
        <p:spPr>
          <a:xfrm>
            <a:off x="6544145" y="3589583"/>
            <a:ext cx="204607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smtClean="0">
                <a:ln>
                  <a:noFill/>
                </a:ln>
                <a:solidFill>
                  <a:srgbClr val="485160"/>
                </a:solidFill>
                <a:effectLst/>
                <a:uLnTx/>
                <a:uFillTx/>
                <a:latin typeface="Lato" panose="020F0502020204030203" pitchFamily="34" charset="0"/>
                <a:ea typeface="Lato" panose="020F0502020204030203" pitchFamily="34" charset="0"/>
                <a:cs typeface="Lato" panose="020F0502020204030203" pitchFamily="34" charset="0"/>
              </a:rPr>
              <a:t>Hoiame kontakti</a:t>
            </a:r>
            <a:endParaRPr kumimoji="0" lang="id-ID" sz="2000" b="0" i="0" u="none" strike="noStrike" kern="1200" cap="none" spc="0" normalizeH="0" baseline="0" noProof="0" dirty="0">
              <a:ln>
                <a:noFill/>
              </a:ln>
              <a:solidFill>
                <a:srgbClr val="485160"/>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3515746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1496</TotalTime>
  <Words>1350</Words>
  <Application>Microsoft Office PowerPoint</Application>
  <PresentationFormat>Laiekraan</PresentationFormat>
  <Paragraphs>269</Paragraphs>
  <Slides>30</Slides>
  <Notes>10</Notes>
  <HiddenSlides>0</HiddenSlides>
  <MMClips>0</MMClips>
  <ScaleCrop>false</ScaleCrop>
  <HeadingPairs>
    <vt:vector size="6" baseType="variant">
      <vt:variant>
        <vt:lpstr>Kasutatud fondid</vt:lpstr>
      </vt:variant>
      <vt:variant>
        <vt:i4>8</vt:i4>
      </vt:variant>
      <vt:variant>
        <vt:lpstr>Kujundus</vt:lpstr>
      </vt:variant>
      <vt:variant>
        <vt:i4>1</vt:i4>
      </vt:variant>
      <vt:variant>
        <vt:lpstr>Slaidipealkirjad</vt:lpstr>
      </vt:variant>
      <vt:variant>
        <vt:i4>30</vt:i4>
      </vt:variant>
    </vt:vector>
  </HeadingPairs>
  <TitlesOfParts>
    <vt:vector size="39" baseType="lpstr">
      <vt:lpstr>Aino</vt:lpstr>
      <vt:lpstr>Arial</vt:lpstr>
      <vt:lpstr>Calibri</vt:lpstr>
      <vt:lpstr>Calibri Light</vt:lpstr>
      <vt:lpstr>Lato</vt:lpstr>
      <vt:lpstr>Lato Heavy</vt:lpstr>
      <vt:lpstr>Roboto</vt:lpstr>
      <vt:lpstr>Times New Roman</vt:lpstr>
      <vt:lpstr>Office Theme</vt:lpstr>
      <vt:lpstr>PowerPointi esitlus</vt:lpstr>
      <vt:lpstr>PowerPointi esitlus</vt:lpstr>
      <vt:lpstr>PowerPointi esitlus</vt:lpstr>
      <vt:lpstr>PowerPointi esitlus</vt:lpstr>
      <vt:lpstr>PowerPointi esitlus</vt:lpstr>
      <vt:lpstr>Resilientsus e säilenõtkus</vt:lpstr>
      <vt:lpstr>PowerPointi esitlus</vt:lpstr>
      <vt:lpstr>Edenemismõtteviis – usk, sihikindlus, tahe, huvi </vt:lpstr>
      <vt:lpstr>PowerPointi esitlus</vt:lpstr>
      <vt:lpstr>PowerPointi esitlus</vt:lpstr>
      <vt:lpstr>PowerPointi esitlus</vt:lpstr>
      <vt:lpstr>PowerPointi esitlus</vt:lpstr>
      <vt:lpstr>Mõistan, oskan, kasutan, loon: tipposkustega lugeja</vt:lpstr>
      <vt:lpstr>PowerPointi esitlus</vt:lpstr>
      <vt:lpstr>PowerPointi esitlus</vt:lpstr>
      <vt:lpstr>Poiste ja tüdrukute lugemistulemuse erinevus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Eesti on Euroopas eeskujuks</vt:lpstr>
      <vt:lpstr>PowerPointi esitlus</vt:lpstr>
    </vt:vector>
  </TitlesOfParts>
  <Company>RIK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Maie Kitsing</dc:creator>
  <cp:lastModifiedBy>Maie Kitsing</cp:lastModifiedBy>
  <cp:revision>69</cp:revision>
  <cp:lastPrinted>2020-02-26T06:41:48Z</cp:lastPrinted>
  <dcterms:created xsi:type="dcterms:W3CDTF">2020-02-18T15:17:58Z</dcterms:created>
  <dcterms:modified xsi:type="dcterms:W3CDTF">2020-02-26T12:41:02Z</dcterms:modified>
</cp:coreProperties>
</file>